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71" r:id="rId2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8E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AE52F9-8E44-924B-AD99-63019D6A873F}" v="5" dt="2026-02-23T08:48:40.3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0" autoAdjust="0"/>
    <p:restoredTop sz="94793" autoAdjust="0"/>
  </p:normalViewPr>
  <p:slideViewPr>
    <p:cSldViewPr snapToObjects="1">
      <p:cViewPr varScale="1">
        <p:scale>
          <a:sx n="181" d="100"/>
          <a:sy n="181" d="100"/>
        </p:scale>
        <p:origin x="176" y="2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105" d="100"/>
          <a:sy n="105" d="100"/>
        </p:scale>
        <p:origin x="543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00993-3FDD-4E80-810D-AC24CF6A32B3}" type="datetimeFigureOut">
              <a:rPr lang="de-DE" smtClean="0"/>
              <a:t>23.02.26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C4235-0F98-4786-8CE2-14E0F0433C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748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728AD-B8FF-467B-AF5F-4891412E46D0}" type="datetimeFigureOut">
              <a:rPr lang="de-DE" smtClean="0"/>
              <a:t>23.02.26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045E6-D734-4DB2-BEE5-DF972DD20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0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8655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>
            <a:extLst>
              <a:ext uri="{FF2B5EF4-FFF2-40B4-BE49-F238E27FC236}">
                <a16:creationId xmlns:a16="http://schemas.microsoft.com/office/drawing/2014/main" id="{9F4C68DA-A566-1026-B850-E8E43B1C7CE8}"/>
              </a:ext>
            </a:extLst>
          </p:cNvPr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8000" y="4230000"/>
            <a:ext cx="7560000" cy="32400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1pPr>
            <a:lvl2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2pPr>
            <a:lvl3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3pPr>
            <a:lvl4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4pPr>
            <a:lvl5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5pPr>
            <a:lvl6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6pPr>
            <a:lvl7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7pPr>
            <a:lvl8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8pPr>
            <a:lvl9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68000" y="4680000"/>
            <a:ext cx="7560000" cy="144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3" name="Titel 22">
            <a:extLst>
              <a:ext uri="{FF2B5EF4-FFF2-40B4-BE49-F238E27FC236}">
                <a16:creationId xmlns:a16="http://schemas.microsoft.com/office/drawing/2014/main" id="{259FB325-4F00-4E24-9BB5-CBE59A8EE6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3895200"/>
            <a:ext cx="6552272" cy="324000"/>
          </a:xfrm>
        </p:spPr>
        <p:txBody>
          <a:bodyPr/>
          <a:lstStyle>
            <a:lvl1pPr>
              <a:lnSpc>
                <a:spcPts val="25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A11C8C5-D6EB-4C5D-9539-1ADEFC0908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77199" y="3895200"/>
            <a:ext cx="2505600" cy="324000"/>
          </a:xfrm>
        </p:spPr>
        <p:txBody>
          <a:bodyPr anchor="ctr" anchorCtr="0"/>
          <a:lstStyle>
            <a:lvl1pPr algn="ctr">
              <a:defRPr sz="1050"/>
            </a:lvl1pPr>
          </a:lstStyle>
          <a:p>
            <a:r>
              <a:rPr lang="de-DE" dirty="0"/>
              <a:t>Logo auf Platzhalter ziehen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8638057-3C3C-C397-494C-B6D71484C0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403" y="3372081"/>
            <a:ext cx="2280138" cy="1524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1A11A22-2E41-AF13-75DF-64DB627B09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8428561" cy="303063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8EB4B7C-A37E-D9B2-79CA-EB88C08DEF6A}"/>
              </a:ext>
            </a:extLst>
          </p:cNvPr>
          <p:cNvSpPr txBox="1"/>
          <p:nvPr userDrawn="1"/>
        </p:nvSpPr>
        <p:spPr>
          <a:xfrm>
            <a:off x="3531330" y="151531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9" name="Bild 5">
            <a:extLst>
              <a:ext uri="{FF2B5EF4-FFF2-40B4-BE49-F238E27FC236}">
                <a16:creationId xmlns:a16="http://schemas.microsoft.com/office/drawing/2014/main" id="{AA066B78-9BB3-BCD0-A3B3-67533DF2A8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93636" y="-1"/>
            <a:ext cx="1090364" cy="109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5A5CD79-8059-2571-A65F-E516E14D4B5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504" y="7893"/>
            <a:ext cx="1493280" cy="597312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159840E9-88A9-AEBA-70A4-FBA27EDE8ECA}"/>
              </a:ext>
            </a:extLst>
          </p:cNvPr>
          <p:cNvSpPr txBox="1"/>
          <p:nvPr userDrawn="1"/>
        </p:nvSpPr>
        <p:spPr>
          <a:xfrm>
            <a:off x="8981440" y="1016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258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324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04000" y="954000"/>
            <a:ext cx="4536000" cy="3024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119991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83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50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 inkl. Bildunter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4104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 dirty="0"/>
              <a:t> 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587194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26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Bild inkl. Bildunterzeile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220000" y="918000"/>
            <a:ext cx="342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41374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26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540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000" y="954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0000" y="2628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56241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77" userDrawn="1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 userDrawn="1">
          <p15:clr>
            <a:srgbClr val="FBAE40"/>
          </p15:clr>
        </p15:guide>
        <p15:guide id="5" orient="horz" pos="2564" userDrawn="1">
          <p15:clr>
            <a:srgbClr val="FBAE40"/>
          </p15:clr>
        </p15:guide>
        <p15:guide id="6" orient="horz" pos="151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2 Bilder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40000" y="918000"/>
            <a:ext cx="540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954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000" y="2628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987010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8" userDrawn="1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>
          <p15:clr>
            <a:srgbClr val="FBAE40"/>
          </p15:clr>
        </p15:guide>
        <p15:guide id="5" orient="horz" pos="2564">
          <p15:clr>
            <a:srgbClr val="FBAE40"/>
          </p15:clr>
        </p15:guide>
        <p15:guide id="6" orient="horz" pos="151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674647-E98A-4E91-B769-603FBD38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3634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7FEC2D-DBFC-481D-89EF-55316F02D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840014"/>
            <a:ext cx="6300000" cy="10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MENSCHLICH – WELTOFFEN – LEISTUNGSSTARK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C5583F-31A1-412C-900F-41106AD7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1779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60000" y="5524114"/>
            <a:ext cx="4284008" cy="17998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EEBD-E611-4601-8478-2EAA0B8A85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852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756000"/>
            <a:ext cx="8172000" cy="720000"/>
          </a:xfrm>
        </p:spPr>
        <p:txBody>
          <a:bodyPr/>
          <a:lstStyle>
            <a:lvl1pPr>
              <a:lnSpc>
                <a:spcPts val="57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476441"/>
            <a:ext cx="8172000" cy="1439863"/>
          </a:xfrm>
        </p:spPr>
        <p:txBody>
          <a:bodyPr/>
          <a:lstStyle>
            <a:lvl1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1pPr>
            <a:lvl2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2pPr>
            <a:lvl3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3pPr>
            <a:lvl4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4pPr>
            <a:lvl5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5pPr>
            <a:lvl6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6pPr>
            <a:lvl7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7pPr>
            <a:lvl8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8pPr>
            <a:lvl9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</p:txBody>
      </p:sp>
    </p:spTree>
    <p:extLst>
      <p:ext uri="{BB962C8B-B14F-4D97-AF65-F5344CB8AC3E}">
        <p14:creationId xmlns:p14="http://schemas.microsoft.com/office/powerpoint/2010/main" val="2910894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828000"/>
            <a:ext cx="8172000" cy="540000"/>
          </a:xfrm>
        </p:spPr>
        <p:txBody>
          <a:bodyPr/>
          <a:lstStyle>
            <a:lvl1pPr>
              <a:lnSpc>
                <a:spcPts val="44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367999"/>
            <a:ext cx="8172000" cy="2916000"/>
          </a:xfrm>
        </p:spPr>
        <p:txBody>
          <a:bodyPr/>
          <a:lstStyle>
            <a:lvl1pPr>
              <a:lnSpc>
                <a:spcPts val="4400"/>
              </a:lnSpc>
              <a:spcAft>
                <a:spcPts val="0"/>
              </a:spcAft>
              <a:defRPr sz="3600" b="0">
                <a:solidFill>
                  <a:schemeClr val="bg1"/>
                </a:solidFill>
              </a:defRPr>
            </a:lvl1pPr>
            <a:lvl2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2pPr>
            <a:lvl3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3pPr>
            <a:lvl4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4pPr>
            <a:lvl5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5pPr>
            <a:lvl6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6pPr>
            <a:lvl7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7pPr>
            <a:lvl8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8pPr>
            <a:lvl9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7051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defTabSz="234000">
              <a:tabLst>
                <a:tab pos="234000" algn="l"/>
              </a:tabLst>
              <a:defRPr/>
            </a:lvl2pPr>
            <a:lvl3pPr defTabSz="234000">
              <a:tabLst>
                <a:tab pos="234000" algn="l"/>
              </a:tabLst>
              <a:defRPr/>
            </a:lvl3pPr>
            <a:lvl4pPr defTabSz="234000">
              <a:tabLst>
                <a:tab pos="234000" algn="l"/>
              </a:tabLst>
              <a:defRPr/>
            </a:lvl4pPr>
            <a:lvl5pPr defTabSz="234000">
              <a:tabLst>
                <a:tab pos="234000" algn="l"/>
              </a:tabLst>
              <a:defRPr/>
            </a:lvl5pPr>
            <a:lvl6pPr marL="0" indent="0" defTabSz="234000">
              <a:buFont typeface="+mj-lt"/>
              <a:buNone/>
              <a:tabLst>
                <a:tab pos="234000" algn="l"/>
              </a:tabLst>
              <a:defRPr/>
            </a:lvl6pPr>
            <a:lvl7pPr defTabSz="234000">
              <a:tabLst>
                <a:tab pos="234000" algn="l"/>
              </a:tabLst>
              <a:defRPr/>
            </a:lvl7pPr>
            <a:lvl8pPr defTabSz="234000">
              <a:tabLst>
                <a:tab pos="234000" algn="l"/>
              </a:tabLst>
              <a:defRPr/>
            </a:lvl8pPr>
            <a:lvl9pPr defTabSz="234000">
              <a:tabLst>
                <a:tab pos="234000" algn="l"/>
              </a:tabLst>
              <a:defRPr/>
            </a:lvl9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058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/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5A8BB0B-4BD0-4791-8A9B-89C9D0000E3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68000" y="918000"/>
            <a:ext cx="8172000" cy="336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  <p:grpSp>
        <p:nvGrpSpPr>
          <p:cNvPr id="6" name="Regieanweisungen">
            <a:extLst>
              <a:ext uri="{FF2B5EF4-FFF2-40B4-BE49-F238E27FC236}">
                <a16:creationId xmlns:a16="http://schemas.microsoft.com/office/drawing/2014/main" id="{20CE116F-C667-495A-B654-8B72C3A079E7}"/>
              </a:ext>
            </a:extLst>
          </p:cNvPr>
          <p:cNvGrpSpPr/>
          <p:nvPr userDrawn="1"/>
        </p:nvGrpSpPr>
        <p:grpSpPr>
          <a:xfrm>
            <a:off x="-2628800" y="-468000"/>
            <a:ext cx="14833648" cy="6083999"/>
            <a:chOff x="-2628800" y="-468000"/>
            <a:chExt cx="14833648" cy="6083999"/>
          </a:xfrm>
        </p:grpSpPr>
        <p:sp>
          <p:nvSpPr>
            <p:cNvPr id="16" name="Listenebenen">
              <a:extLst>
                <a:ext uri="{FF2B5EF4-FFF2-40B4-BE49-F238E27FC236}">
                  <a16:creationId xmlns:a16="http://schemas.microsoft.com/office/drawing/2014/main" id="{84A0104B-AA90-4DE7-ADAE-6959FBC15DB1}"/>
                </a:ext>
              </a:extLst>
            </p:cNvPr>
            <p:cNvSpPr txBox="1"/>
            <p:nvPr userDrawn="1"/>
          </p:nvSpPr>
          <p:spPr>
            <a:xfrm rot="10800000" flipH="1" flipV="1">
              <a:off x="-2628800" y="1368000"/>
              <a:ext cx="2520800" cy="1527786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Einfärbung einer Spalte/Zeile: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Spalte/Zeile: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 Entwurf / Tabellentools &gt; Schattierung &gt;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Die gewünschte Farbe aus den Designfarben auswählen</a:t>
              </a:r>
            </a:p>
          </p:txBody>
        </p:sp>
        <p:sp>
          <p:nvSpPr>
            <p:cNvPr id="10" name="Zurücksetzen">
              <a:extLst>
                <a:ext uri="{FF2B5EF4-FFF2-40B4-BE49-F238E27FC236}">
                  <a16:creationId xmlns:a16="http://schemas.microsoft.com/office/drawing/2014/main" id="{431D1FFE-03BA-4520-A89B-CDD1BC7E4751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1" name="Hilfslinien">
              <a:extLst>
                <a:ext uri="{FF2B5EF4-FFF2-40B4-BE49-F238E27FC236}">
                  <a16:creationId xmlns:a16="http://schemas.microsoft.com/office/drawing/2014/main" id="{38EA8585-E11F-4D10-9DAB-78E6756B2D63}"/>
                </a:ext>
              </a:extLst>
            </p:cNvPr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Löschen einer Spalte/Zeile: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Markieren der Spalte/Zeile: Layout &gt; Löschen &gt; Spalte bzw. Zeile löschen</a:t>
              </a:r>
            </a:p>
          </p:txBody>
        </p:sp>
        <p:sp>
          <p:nvSpPr>
            <p:cNvPr id="12" name="Fußzeile">
              <a:extLst>
                <a:ext uri="{FF2B5EF4-FFF2-40B4-BE49-F238E27FC236}">
                  <a16:creationId xmlns:a16="http://schemas.microsoft.com/office/drawing/2014/main" id="{4EFB3271-7B15-42ED-A704-B39FAEDC1436}"/>
                </a:ext>
              </a:extLst>
            </p:cNvPr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3" name="Layoutwechsel">
              <a:extLst>
                <a:ext uri="{FF2B5EF4-FFF2-40B4-BE49-F238E27FC236}">
                  <a16:creationId xmlns:a16="http://schemas.microsoft.com/office/drawing/2014/main" id="{6BCDAEA0-53BC-4E57-84CA-5C530F05A90E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2283786"/>
              <a:ext cx="2952848" cy="104404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Einfügen einer Spalte/Zeile: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 neben der eine weitere eingefügt werden soll: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Layout &gt; Hier die gewünschte Einfügeoption auswählen</a:t>
              </a:r>
            </a:p>
          </p:txBody>
        </p:sp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573989D-8FFD-4555-AAB7-592C2CE3AC9F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F3269418-AEC9-43D6-9A0C-41CA0254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513"/>
          <a:stretch/>
        </p:blipFill>
        <p:spPr>
          <a:xfrm>
            <a:off x="9252000" y="3327773"/>
            <a:ext cx="2067213" cy="86415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81CC49D-33BF-49DC-B533-86BE2EB41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4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514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Vollbild durch klicken einfügen.</a:t>
            </a:r>
          </a:p>
        </p:txBody>
      </p:sp>
    </p:spTree>
    <p:extLst>
      <p:ext uri="{BB962C8B-B14F-4D97-AF65-F5344CB8AC3E}">
        <p14:creationId xmlns:p14="http://schemas.microsoft.com/office/powerpoint/2010/main" val="391117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2052000" y="468000"/>
            <a:ext cx="5040000" cy="336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51999" y="3952800"/>
            <a:ext cx="5040000" cy="32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325704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92" userDrawn="1">
          <p15:clr>
            <a:srgbClr val="FBAE40"/>
          </p15:clr>
        </p15:guide>
        <p15:guide id="2" pos="4468" userDrawn="1">
          <p15:clr>
            <a:srgbClr val="FBAE40"/>
          </p15:clr>
        </p15:guide>
        <p15:guide id="3" orient="horz" pos="291" userDrawn="1">
          <p15:clr>
            <a:srgbClr val="FBAE40"/>
          </p15:clr>
        </p15:guide>
        <p15:guide id="4" orient="horz" pos="241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468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240000"/>
            <a:ext cx="3960000" cy="104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468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240000"/>
            <a:ext cx="3960000" cy="104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622643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3" userDrawn="1">
          <p15:clr>
            <a:srgbClr val="FBAE40"/>
          </p15:clr>
        </p15:guide>
        <p15:guide id="3" orient="horz" pos="291">
          <p15:clr>
            <a:srgbClr val="FBAE40"/>
          </p15:clr>
        </p15:guide>
        <p15:guide id="4" orient="horz" pos="1963" userDrawn="1">
          <p15:clr>
            <a:srgbClr val="FBAE40"/>
          </p15:clr>
        </p15:guide>
        <p15:guide id="5" pos="279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inkl.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B3784F-BC20-4A45-986C-728B00F59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</p:spTree>
    <p:extLst>
      <p:ext uri="{BB962C8B-B14F-4D97-AF65-F5344CB8AC3E}">
        <p14:creationId xmlns:p14="http://schemas.microsoft.com/office/powerpoint/2010/main" val="4262250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269" userDrawn="1">
          <p15:clr>
            <a:srgbClr val="FBAE40"/>
          </p15:clr>
        </p15:guide>
        <p15:guide id="5" pos="2790">
          <p15:clr>
            <a:srgbClr val="FBAE40"/>
          </p15:clr>
        </p15:guide>
        <p15:guide id="6" pos="544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468000" y="396000"/>
            <a:ext cx="7560000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KAPITEL | CHART-HEADLINE</a:t>
            </a:r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468000" y="918000"/>
            <a:ext cx="7560000" cy="336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(Text und Aufzählungen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098AA80-601F-3413-3F50-122C39092FD0}"/>
              </a:ext>
            </a:extLst>
          </p:cNvPr>
          <p:cNvSpPr/>
          <p:nvPr userDrawn="1"/>
        </p:nvSpPr>
        <p:spPr>
          <a:xfrm>
            <a:off x="0" y="4663543"/>
            <a:ext cx="9144000" cy="479957"/>
          </a:xfrm>
          <a:prstGeom prst="rect">
            <a:avLst/>
          </a:prstGeom>
          <a:solidFill>
            <a:srgbClr val="0035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4F3000F-F0D4-1793-33CE-24941C3028C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2482" y="4747500"/>
            <a:ext cx="1271159" cy="339502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324000" y="4840014"/>
            <a:ext cx="252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fld id="{6C8FC03C-C266-4645-ABC5-645062898383}" type="slidenum">
              <a:rPr lang="de-DE" smtClean="0"/>
              <a:pPr/>
              <a:t>‹Nr.›</a:t>
            </a:fld>
            <a:r>
              <a:rPr lang="de-DE" dirty="0"/>
              <a:t>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BA2168F-7422-F692-9F81-E2A8E9F2A471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7020272" y="4768804"/>
            <a:ext cx="808064" cy="32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1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67" r:id="rId5"/>
    <p:sldLayoutId id="2147483658" r:id="rId6"/>
    <p:sldLayoutId id="2147483659" r:id="rId7"/>
    <p:sldLayoutId id="2147483660" r:id="rId8"/>
    <p:sldLayoutId id="2147483661" r:id="rId9"/>
    <p:sldLayoutId id="2147483663" r:id="rId10"/>
    <p:sldLayoutId id="2147483662" r:id="rId11"/>
    <p:sldLayoutId id="2147483664" r:id="rId12"/>
    <p:sldLayoutId id="2147483665" r:id="rId13"/>
    <p:sldLayoutId id="2147483666" r:id="rId14"/>
    <p:sldLayoutId id="2147483654" r:id="rId15"/>
    <p:sldLayoutId id="2147483655" r:id="rId16"/>
    <p:sldLayoutId id="2147483668" r:id="rId17"/>
  </p:sldLayoutIdLst>
  <p:hf hdr="0" ftr="0" dt="0"/>
  <p:txStyles>
    <p:title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700" b="0" kern="120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1200"/>
        </a:spcAft>
        <a:buSzPct val="75000"/>
        <a:buFont typeface="Arial" panose="020B0604020202020204" pitchFamily="34" charset="0"/>
        <a:buNone/>
        <a:defRPr sz="15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234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468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702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2" userDrawn="1">
          <p15:clr>
            <a:srgbClr val="5ACBF0"/>
          </p15:clr>
        </p15:guide>
        <p15:guide id="2" pos="5059" userDrawn="1">
          <p15:clr>
            <a:srgbClr val="5ACBF0"/>
          </p15:clr>
        </p15:guide>
        <p15:guide id="3" orient="horz" pos="245" userDrawn="1">
          <p15:clr>
            <a:srgbClr val="5ACBF0"/>
          </p15:clr>
        </p15:guide>
        <p15:guide id="4" orient="horz" pos="2700" userDrawn="1">
          <p15:clr>
            <a:srgbClr val="5ACBF0"/>
          </p15:clr>
        </p15:guide>
        <p15:guide id="5" pos="5443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">
            <a:extLst>
              <a:ext uri="{FF2B5EF4-FFF2-40B4-BE49-F238E27FC236}">
                <a16:creationId xmlns:a16="http://schemas.microsoft.com/office/drawing/2014/main" id="{52BE8065-DCB2-F562-BB93-F283AE16DC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700" b="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SOPRA</a:t>
            </a:r>
            <a:endParaRPr lang="de-DE" b="1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C89F4B24-39DE-0303-DCE6-E9DCE7E06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087" y="987574"/>
            <a:ext cx="7560000" cy="3366000"/>
          </a:xfrm>
        </p:spPr>
        <p:txBody>
          <a:bodyPr/>
          <a:lstStyle/>
          <a:p>
            <a:r>
              <a:rPr lang="de-DE" dirty="0">
                <a:solidFill>
                  <a:srgbClr val="1B7895"/>
                </a:solidFill>
              </a:rPr>
              <a:t>Wer wir sind: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Alumni-Netzwerk der Fakultät für Sozialwissenschaft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Mitglieder: Absolvent*innen, Beschäftigte und </a:t>
            </a:r>
            <a:r>
              <a:rPr lang="de-DE" dirty="0"/>
              <a:t>Studierende</a:t>
            </a:r>
          </a:p>
          <a:p>
            <a:endParaRPr lang="de-DE" b="0" dirty="0"/>
          </a:p>
          <a:p>
            <a:r>
              <a:rPr lang="de-DE" dirty="0">
                <a:solidFill>
                  <a:srgbClr val="1B7895"/>
                </a:solidFill>
              </a:rPr>
              <a:t>Unsere Angebote: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Veranstaltungen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Förderung von Studierenden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Newsletter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SOPRA-Studierendenpreis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CB40121-F1F1-540C-6359-3188816D8A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758" t="10874" b="8407"/>
          <a:stretch>
            <a:fillRect/>
          </a:stretch>
        </p:blipFill>
        <p:spPr>
          <a:xfrm>
            <a:off x="6212878" y="2595612"/>
            <a:ext cx="3630243" cy="208007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F1519E8-4A94-FB8A-CF30-CC5A45EC0C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891900">
            <a:off x="6978263" y="-2193212"/>
            <a:ext cx="3169917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5975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Master RUB">
  <a:themeElements>
    <a:clrScheme name="RUB">
      <a:dk1>
        <a:sysClr val="windowText" lastClr="000000"/>
      </a:dk1>
      <a:lt1>
        <a:sysClr val="window" lastClr="FFFFFF"/>
      </a:lt1>
      <a:dk2>
        <a:srgbClr val="003560"/>
      </a:dk2>
      <a:lt2>
        <a:srgbClr val="8DAE10"/>
      </a:lt2>
      <a:accent1>
        <a:srgbClr val="FFCC00"/>
      </a:accent1>
      <a:accent2>
        <a:srgbClr val="EE7203"/>
      </a:accent2>
      <a:accent3>
        <a:srgbClr val="E6332A"/>
      </a:accent3>
      <a:accent4>
        <a:srgbClr val="B71E3F"/>
      </a:accent4>
      <a:accent5>
        <a:srgbClr val="9C5516"/>
      </a:accent5>
      <a:accent6>
        <a:srgbClr val="59211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RUB_03a.potx" id="{C867D821-36E8-4CDA-B68D-4949E463F39D}" vid="{F84F8B3F-9528-42A9-B5AE-3004D541450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RUB-Präsentation-16zu9</Template>
  <TotalTime>0</TotalTime>
  <Words>29</Words>
  <Application>Microsoft Macintosh PowerPoint</Application>
  <PresentationFormat>Bildschirmpräsentation (16:9)</PresentationFormat>
  <Paragraphs>11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PowerPoint Master RUB</vt:lpstr>
      <vt:lpstr>SOPRA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RUB_Zahlen-Daten-Fakten</dc:title>
  <dc:creator>Dezernat Hochschulkommunikation</dc:creator>
  <cp:lastModifiedBy>Liliental, Peer</cp:lastModifiedBy>
  <cp:revision>274</cp:revision>
  <dcterms:created xsi:type="dcterms:W3CDTF">2018-07-02T13:45:44Z</dcterms:created>
  <dcterms:modified xsi:type="dcterms:W3CDTF">2026-02-23T08:51:43Z</dcterms:modified>
</cp:coreProperties>
</file>