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 id="2147483677" r:id="rId3"/>
  </p:sldMasterIdLst>
  <p:notesMasterIdLst>
    <p:notesMasterId r:id="rId8"/>
  </p:notesMasterIdLst>
  <p:sldIdLst>
    <p:sldId id="256" r:id="rId4"/>
    <p:sldId id="257" r:id="rId5"/>
    <p:sldId id="258" r:id="rId6"/>
    <p:sldId id="259" r:id="rId7"/>
  </p:sldIdLst>
  <p:sldSz cx="9144000" cy="6858000" type="screen4x3"/>
  <p:notesSz cx="9144000" cy="6858000"/>
  <p:defaultTextStyle>
    <a:defPPr>
      <a:defRPr lang="de-DE"/>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288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72" autoAdjust="0"/>
  </p:normalViewPr>
  <p:slideViewPr>
    <p:cSldViewPr snapToGrid="0">
      <p:cViewPr varScale="1">
        <p:scale>
          <a:sx n="77" d="100"/>
          <a:sy n="77" d="100"/>
        </p:scale>
        <p:origin x="1618" y="43"/>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Kopfzeilenplatzhalter 1"/>
          <p:cNvSpPr>
            <a:spLocks noGrp="1"/>
          </p:cNvSpPr>
          <p:nvPr>
            <p:ph type="hdr" sz="quarter"/>
          </p:nvPr>
        </p:nvSpPr>
        <p:spPr bwMode="auto">
          <a:xfrm>
            <a:off x="0" y="0"/>
            <a:ext cx="3962400" cy="344091"/>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p:cNvSpPr>
            <a:spLocks noGrp="1"/>
          </p:cNvSpPr>
          <p:nvPr>
            <p:ph type="dt" idx="1"/>
          </p:nvPr>
        </p:nvSpPr>
        <p:spPr bwMode="auto">
          <a:xfrm>
            <a:off x="5179484" y="0"/>
            <a:ext cx="3962400" cy="344091"/>
          </a:xfrm>
          <a:prstGeom prst="rect">
            <a:avLst/>
          </a:prstGeom>
        </p:spPr>
        <p:txBody>
          <a:bodyPr vert="horz" lIns="91440" tIns="45720" rIns="91440" bIns="45720" rtlCol="0"/>
          <a:lstStyle>
            <a:lvl1pPr algn="r">
              <a:defRPr sz="1200"/>
            </a:lvl1pPr>
          </a:lstStyle>
          <a:p>
            <a:pPr>
              <a:defRPr/>
            </a:pPr>
            <a:fld id="{7F394626-8D3D-4FEF-8412-62DAE517ED06}" type="datetimeFigureOut">
              <a:rPr lang="de-DE"/>
              <a:t>04.06.2025</a:t>
            </a:fld>
            <a:endParaRPr lang="de-DE"/>
          </a:p>
        </p:txBody>
      </p:sp>
      <p:sp>
        <p:nvSpPr>
          <p:cNvPr id="4" name="Folienbildplatzhalter 3"/>
          <p:cNvSpPr>
            <a:spLocks noGrp="1" noRot="1" noChangeAspect="1"/>
          </p:cNvSpPr>
          <p:nvPr>
            <p:ph type="sldImg" idx="2"/>
          </p:nvPr>
        </p:nvSpPr>
        <p:spPr bwMode="auto">
          <a:xfrm>
            <a:off x="3028950" y="857250"/>
            <a:ext cx="3086100" cy="2314575"/>
          </a:xfrm>
          <a:prstGeom prst="rect">
            <a:avLst/>
          </a:prstGeom>
          <a:noFill/>
          <a:ln w="12700">
            <a:solidFill>
              <a:prstClr val="black"/>
            </a:solidFill>
          </a:ln>
        </p:spPr>
        <p:txBody>
          <a:bodyPr vert="horz" lIns="91440" tIns="45720" rIns="91440" bIns="45720" rtlCol="0" anchor="ctr"/>
          <a:lstStyle/>
          <a:p>
            <a:pPr>
              <a:defRPr/>
            </a:pPr>
            <a:endParaRPr lang="de-DE"/>
          </a:p>
        </p:txBody>
      </p:sp>
      <p:sp>
        <p:nvSpPr>
          <p:cNvPr id="5" name="Notizenplatzhalter 4"/>
          <p:cNvSpPr>
            <a:spLocks noGrp="1"/>
          </p:cNvSpPr>
          <p:nvPr>
            <p:ph type="body" sz="quarter" idx="3"/>
          </p:nvPr>
        </p:nvSpPr>
        <p:spPr bwMode="auto">
          <a:xfrm>
            <a:off x="914400" y="3300412"/>
            <a:ext cx="7315200" cy="2700338"/>
          </a:xfrm>
          <a:prstGeom prst="rect">
            <a:avLst/>
          </a:prstGeom>
        </p:spPr>
        <p:txBody>
          <a:bodyPr vert="horz" lIns="91440" tIns="45720" rIns="91440" bIns="45720" rtlCol="0"/>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p:txBody>
      </p:sp>
      <p:sp>
        <p:nvSpPr>
          <p:cNvPr id="6" name="Fußzeilenplatzhalter 5"/>
          <p:cNvSpPr>
            <a:spLocks noGrp="1"/>
          </p:cNvSpPr>
          <p:nvPr>
            <p:ph type="ftr" sz="quarter" idx="4"/>
          </p:nvPr>
        </p:nvSpPr>
        <p:spPr bwMode="auto">
          <a:xfrm>
            <a:off x="0" y="6513909"/>
            <a:ext cx="3962400" cy="344090"/>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p:cNvSpPr>
            <a:spLocks noGrp="1"/>
          </p:cNvSpPr>
          <p:nvPr>
            <p:ph type="sldNum" sz="quarter" idx="5"/>
          </p:nvPr>
        </p:nvSpPr>
        <p:spPr bwMode="auto">
          <a:xfrm>
            <a:off x="5179484" y="6513909"/>
            <a:ext cx="3962400" cy="344090"/>
          </a:xfrm>
          <a:prstGeom prst="rect">
            <a:avLst/>
          </a:prstGeom>
        </p:spPr>
        <p:txBody>
          <a:bodyPr vert="horz" lIns="91440" tIns="45720" rIns="91440" bIns="45720" rtlCol="0" anchor="b"/>
          <a:lstStyle>
            <a:lvl1pPr algn="r">
              <a:defRPr sz="1200"/>
            </a:lvl1pPr>
          </a:lstStyle>
          <a:p>
            <a:pPr>
              <a:defRPr/>
            </a:pPr>
            <a:fld id="{0DDFDCEF-804A-4AAB-9A8A-55B68A2CCBA4}" type="slidenum">
              <a:rPr lang="de-DE"/>
              <a:t>‹Nr.›</a:t>
            </a:fld>
            <a:endParaRPr lang="de-DE"/>
          </a:p>
        </p:txBody>
      </p:sp>
    </p:spTree>
  </p:cSld>
  <p:clrMap bg1="lt1" tx1="dk1" bg2="lt2" tx2="dk2" accent1="accent1" accent2="accent2" accent3="accent3" accent4="accent4" accent5="accent5" accent6="accent6" hlink="hlink" folHlink="folHlink"/>
  <p:hf sldNum="0" hdr="0" ftr="0" dt="0"/>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sz="1200" b="0" i="0" u="none" strike="noStrike" cap="none" spc="0" dirty="0">
                <a:solidFill>
                  <a:schemeClr val="tx1"/>
                </a:solidFill>
                <a:latin typeface="Calibri"/>
                <a:ea typeface="Arial"/>
                <a:cs typeface="Arial"/>
              </a:rPr>
              <a:t>Die Antidiskriminierungsstelle ist die zentrale Anlaufstelle für alle Studierenden, die Fragen oder Unterstützungsbedarf zu dem Thema haben.</a:t>
            </a:r>
            <a:endParaRPr sz="1200" b="0" i="0" u="none" strike="noStrike" cap="none" spc="0" dirty="0">
              <a:solidFill>
                <a:schemeClr val="tx1"/>
              </a:solidFill>
              <a:latin typeface="Times New Roman"/>
              <a:cs typeface="Times New Roman"/>
            </a:endParaRPr>
          </a:p>
          <a:p>
            <a:pPr>
              <a:defRPr/>
            </a:pPr>
            <a:endParaRPr sz="1200" dirty="0"/>
          </a:p>
          <a:p>
            <a:pPr>
              <a:defRPr/>
            </a:pPr>
            <a:r>
              <a:rPr lang="de-DE" sz="1200" b="0" i="0" u="none" strike="noStrike" cap="none" spc="0" dirty="0">
                <a:solidFill>
                  <a:schemeClr val="tx1"/>
                </a:solidFill>
                <a:latin typeface="Calibri"/>
                <a:ea typeface="Arial"/>
                <a:cs typeface="Arial"/>
              </a:rPr>
              <a:t>Die Beratung und Unterstützung kann unter anderem in Kontexten von sexualisierter Diskriminierung und Gewalt, Geschlechtsidentitäten, Sexueller Orientierung, Familie und Vereinbarkeit, Rassismus, Behinderung und chronische Krankheiten, Religion, Alter, Klassismus und mehrdimensionale Diskriminierungsformen angefragt werden.</a:t>
            </a:r>
            <a:endParaRPr sz="1200" dirty="0"/>
          </a:p>
          <a:p>
            <a:pPr>
              <a:defRPr/>
            </a:pPr>
            <a:endParaRPr sz="1200" dirty="0"/>
          </a:p>
          <a:p>
            <a:pPr>
              <a:defRPr/>
            </a:pPr>
            <a:r>
              <a:rPr lang="de-DE" sz="1200" b="0" i="0" u="none" strike="noStrike" cap="none" spc="0" dirty="0">
                <a:solidFill>
                  <a:schemeClr val="tx1"/>
                </a:solidFill>
                <a:latin typeface="Calibri"/>
                <a:ea typeface="Arial"/>
                <a:cs typeface="Arial"/>
              </a:rPr>
              <a:t>Studierende können außerdem über die Website der Antidiskriminierungsstelle eine Liste von internen und externen Anlauf- und Beratungsstellen einsehen. Die Listen sind mit einem Link in der PowerPoint hinterlegt.</a:t>
            </a:r>
            <a:endParaRPr sz="1200" dirty="0"/>
          </a:p>
          <a:p>
            <a:pPr>
              <a:defRPr/>
            </a:pPr>
            <a:endParaRPr sz="1200" dirty="0"/>
          </a:p>
          <a:p>
            <a:pPr>
              <a:defRPr/>
            </a:pPr>
            <a:r>
              <a:rPr lang="de-DE" sz="1200" b="0" i="0" u="none" strike="noStrike" cap="none" spc="0" dirty="0">
                <a:solidFill>
                  <a:schemeClr val="tx1"/>
                </a:solidFill>
                <a:latin typeface="Calibri"/>
                <a:ea typeface="Arial"/>
                <a:cs typeface="Arial"/>
              </a:rPr>
              <a:t>Link interne Anlaufstellen: https://einrichtungen.ruhr-uni-bochum.de/de/beratungs-und-unterstuetzungsstellen-fuer-studierende</a:t>
            </a:r>
            <a:endParaRPr sz="1200" dirty="0"/>
          </a:p>
          <a:p>
            <a:pPr>
              <a:defRPr/>
            </a:pPr>
            <a:r>
              <a:rPr lang="de-DE" sz="1200" b="0" i="0" u="none" strike="noStrike" cap="none" spc="0" dirty="0">
                <a:solidFill>
                  <a:schemeClr val="tx1"/>
                </a:solidFill>
                <a:latin typeface="Calibri"/>
                <a:ea typeface="Arial"/>
                <a:cs typeface="Arial"/>
              </a:rPr>
              <a:t>Link externe Anlaufstellen:  https://einrichtungen.ruhr-uni-bochum.de/de/rub-externe-beratungs-und-unterstuetzungsstellen</a:t>
            </a:r>
            <a:endParaRPr sz="1200" dirty="0"/>
          </a:p>
          <a:p>
            <a:pPr>
              <a:defRPr/>
            </a:pPr>
            <a:endParaRPr lang="de-DE" dirty="0"/>
          </a:p>
          <a:p>
            <a:pPr>
              <a:defRPr/>
            </a:pPr>
            <a:endParaRPr lang="de-D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bwMode="auto">
        <a:xfrm>
          <a:off x="0" y="0"/>
          <a:ext cx="0" cy="0"/>
          <a:chOff x="0" y="0"/>
          <a:chExt cx="0" cy="0"/>
        </a:xfrm>
      </p:grpSpPr>
      <p:sp>
        <p:nvSpPr>
          <p:cNvPr id="2" name="Folienbildplatzhalter 1"/>
          <p:cNvSpPr>
            <a:spLocks noGrp="1" noRot="1" noChangeAspect="1"/>
          </p:cNvSpPr>
          <p:nvPr>
            <p:ph type="sldImg"/>
          </p:nvPr>
        </p:nvSpPr>
        <p:spPr bwMode="auto"/>
      </p:sp>
      <p:sp>
        <p:nvSpPr>
          <p:cNvPr id="3" name="Notizenplatzhalter 2"/>
          <p:cNvSpPr>
            <a:spLocks noGrp="1"/>
          </p:cNvSpPr>
          <p:nvPr>
            <p:ph type="body" idx="1"/>
          </p:nvPr>
        </p:nvSpPr>
        <p:spPr bwMode="auto"/>
        <p:txBody>
          <a:bodyPr/>
          <a:lstStyle/>
          <a:p>
            <a:pPr>
              <a:defRPr/>
            </a:pPr>
            <a:r>
              <a:rPr lang="de-DE" sz="1200" b="0" i="0" u="none" strike="noStrike" cap="none" spc="0" dirty="0">
                <a:solidFill>
                  <a:schemeClr val="tx1"/>
                </a:solidFill>
                <a:latin typeface="Calibri"/>
                <a:ea typeface="Arial"/>
                <a:cs typeface="Arial"/>
              </a:rPr>
              <a:t>Die Fakultät für Sozialwissenschaft hat zusätzlich eigene Gleichstellungs- und Diversitätsbeauftragte, die als Ansprechpersonen in gleichstellungs- und diversitätsrelevanten Fragen beraten und unterstützen. </a:t>
            </a:r>
            <a:endParaRPr sz="1200" dirty="0"/>
          </a:p>
          <a:p>
            <a:pPr>
              <a:defRPr/>
            </a:pPr>
            <a:endParaRPr sz="1200" dirty="0"/>
          </a:p>
          <a:p>
            <a:pPr>
              <a:defRPr/>
            </a:pPr>
            <a:r>
              <a:rPr lang="de-DE" sz="1200" b="0" i="0" u="none" strike="noStrike" cap="none" spc="0" dirty="0">
                <a:solidFill>
                  <a:schemeClr val="tx1"/>
                </a:solidFill>
                <a:latin typeface="Calibri"/>
                <a:ea typeface="Arial"/>
                <a:cs typeface="Arial"/>
              </a:rPr>
              <a:t>Im GD-Gebäude befindet sich außerdem ein All-Gender-WC auf der Ebene 03-330.</a:t>
            </a:r>
            <a:endParaRPr sz="1200" dirty="0"/>
          </a:p>
          <a:p>
            <a:pPr>
              <a:defRPr/>
            </a:pPr>
            <a:endParaRPr sz="1200" dirty="0"/>
          </a:p>
          <a:p>
            <a:pPr>
              <a:defRPr/>
            </a:pPr>
            <a:endParaRPr sz="1200" dirty="0"/>
          </a:p>
          <a:p>
            <a:pPr>
              <a:defRPr/>
            </a:pPr>
            <a:r>
              <a:rPr lang="de-DE" sz="1200" b="0" i="0" u="none" strike="noStrike" cap="none" spc="0" dirty="0">
                <a:solidFill>
                  <a:schemeClr val="tx1"/>
                </a:solidFill>
                <a:latin typeface="Calibri"/>
                <a:ea typeface="Arial"/>
                <a:cs typeface="Arial"/>
              </a:rPr>
              <a:t>Sollten Sie – wie knapp 16 % der Studierenden in Deutschland – aufgrund einer Behinderung oder chronischen Erkrankungen studienerschwerende Beeinträchtigungen haben, so lassen Sie sich dazu beraten. So bestehen an der RUB z.B. Angebote zu barrierefreien PC-Arbeitsplätzen. Ggf. besteht für Sie zudem auch die Möglichkeit einer Anpassung der Lehr- oder Prüfungsform in Form eines Nachteilsausgleichs.</a:t>
            </a:r>
          </a:p>
          <a:p>
            <a:pPr>
              <a:defRPr/>
            </a:pPr>
            <a:endParaRPr sz="1200" dirty="0"/>
          </a:p>
          <a:p>
            <a:pPr algn="l">
              <a:buFont typeface="Arial"/>
              <a:buNone/>
              <a:defRPr/>
            </a:pPr>
            <a:r>
              <a:rPr lang="de-DE" sz="1200" b="0" i="0" u="none" strike="noStrike" cap="none" spc="0" dirty="0">
                <a:solidFill>
                  <a:schemeClr val="tx1"/>
                </a:solidFill>
                <a:latin typeface="Calibri"/>
                <a:ea typeface="Arial"/>
                <a:cs typeface="Arial"/>
              </a:rPr>
              <a:t>Anspruch auf einen Nachteilsausgleich haben zum Beispiel Studierende mit: </a:t>
            </a:r>
            <a:r>
              <a:rPr lang="de-DE" sz="1200" b="0" i="0" u="none" strike="noStrike" cap="none" spc="0" dirty="0">
                <a:solidFill>
                  <a:srgbClr val="1F1F1F"/>
                </a:solidFill>
                <a:latin typeface="Google Sans"/>
                <a:ea typeface="Google Sans"/>
                <a:cs typeface="Google Sans"/>
              </a:rPr>
              <a:t>Blindheit/Sehbehinderungen, Hörschädigung/Gehörlosigkeit und Sprachbehinderungen, Internistische/chronische Erkrankungen, Körperbehinderungen, Lernbehinderungen, Psychische Behinderungen, Teilleistungsstörungen wie Lese-/Rechtschreibstörung (Legasthenie) oder Rechenstörung (Dyskalkulie)</a:t>
            </a:r>
            <a:endParaRPr sz="1200" dirty="0"/>
          </a:p>
          <a:p>
            <a:pPr>
              <a:defRPr/>
            </a:pPr>
            <a:endParaRPr sz="1200" dirty="0"/>
          </a:p>
          <a:p>
            <a:pPr>
              <a:defRPr/>
            </a:pPr>
            <a:r>
              <a:rPr lang="de-DE" sz="1200" b="0" i="0" u="none" strike="noStrike" cap="none" spc="0" dirty="0">
                <a:solidFill>
                  <a:schemeClr val="tx1"/>
                </a:solidFill>
                <a:latin typeface="Calibri"/>
                <a:ea typeface="Arial"/>
                <a:cs typeface="Arial"/>
              </a:rPr>
              <a:t>Studierende mit Behinderung oder chronischer Erkrankung haben die Möglichkeit, über das BZI Unterstützung zu erhalten. </a:t>
            </a:r>
            <a:endParaRPr sz="1200" dirty="0"/>
          </a:p>
          <a:p>
            <a:pPr>
              <a:defRPr/>
            </a:pPr>
            <a:endParaRPr sz="1200" dirty="0"/>
          </a:p>
          <a:p>
            <a:pPr>
              <a:defRPr/>
            </a:pPr>
            <a:r>
              <a:rPr lang="de-DE" sz="1200" b="0" i="0" u="none" strike="noStrike" cap="none" spc="0" dirty="0">
                <a:solidFill>
                  <a:schemeClr val="tx1"/>
                </a:solidFill>
                <a:latin typeface="Calibri"/>
                <a:ea typeface="Arial"/>
                <a:cs typeface="Arial"/>
              </a:rPr>
              <a:t>Im BZI können Sie unter anderem Beratung zum Thema Nachteilsausgleich, Barrierefreiheit und Assistenz erhalten. Beratungstermine können über die in der PowerPoint hinterlegten Kontaktinformationen angefragt werden (https://www.akafoe.de/inklusion/)</a:t>
            </a:r>
            <a:endParaRPr sz="1200" dirty="0"/>
          </a:p>
          <a:p>
            <a:pPr>
              <a:defRPr/>
            </a:pPr>
            <a:endParaRPr sz="1200" dirty="0"/>
          </a:p>
          <a:p>
            <a:pPr>
              <a:defRPr/>
            </a:pPr>
            <a:r>
              <a:rPr lang="de-DE" sz="1200" b="0" i="0" u="none" strike="noStrike" cap="none" spc="0" dirty="0">
                <a:solidFill>
                  <a:schemeClr val="tx1"/>
                </a:solidFill>
                <a:latin typeface="Calibri"/>
                <a:ea typeface="Arial"/>
                <a:cs typeface="Arial"/>
              </a:rPr>
              <a:t>Außerdem können Sie Ihre Lehrenden im vertraulichen Rahmen in der Sprechstunde ansprechen. </a:t>
            </a:r>
            <a:endParaRPr sz="1200" dirty="0"/>
          </a:p>
          <a:p>
            <a:pPr>
              <a:defRPr/>
            </a:pPr>
            <a:endParaRPr sz="1200" dirty="0"/>
          </a:p>
          <a:p>
            <a:pPr>
              <a:defRPr/>
            </a:pPr>
            <a:r>
              <a:rPr lang="de-DE" sz="1200" b="0" i="0" u="none" strike="noStrike" cap="none" spc="0" dirty="0">
                <a:solidFill>
                  <a:schemeClr val="tx1"/>
                </a:solidFill>
                <a:latin typeface="Calibri"/>
                <a:ea typeface="Arial"/>
                <a:cs typeface="Arial"/>
              </a:rPr>
              <a:t>Bitte achten Sie darauf, dass für die Beantragung eines Nachteilsausgleichs genügend Zeit eingeplant werden muss.</a:t>
            </a:r>
            <a:endParaRPr sz="1200" dirty="0"/>
          </a:p>
          <a:p>
            <a:pPr>
              <a:defRPr/>
            </a:pPr>
            <a:endParaRPr sz="1200" dirty="0"/>
          </a:p>
          <a:p>
            <a:pPr>
              <a:defRPr/>
            </a:pPr>
            <a:endParaRPr sz="1200" dirty="0"/>
          </a:p>
          <a:p>
            <a:pPr>
              <a:defRPr/>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4D6F2E-B480-89EF-378D-291F3BFAC95B}"/>
            </a:ext>
          </a:extLst>
        </p:cNvPr>
        <p:cNvGrpSpPr/>
        <p:nvPr/>
      </p:nvGrpSpPr>
      <p:grpSpPr bwMode="auto">
        <a:xfrm>
          <a:off x="0" y="0"/>
          <a:ext cx="0" cy="0"/>
          <a:chOff x="0" y="0"/>
          <a:chExt cx="0" cy="0"/>
        </a:xfrm>
      </p:grpSpPr>
      <p:sp>
        <p:nvSpPr>
          <p:cNvPr id="2" name="Folienbildplatzhalter 1">
            <a:extLst>
              <a:ext uri="{FF2B5EF4-FFF2-40B4-BE49-F238E27FC236}">
                <a16:creationId xmlns:a16="http://schemas.microsoft.com/office/drawing/2014/main" id="{84CEFA73-FDD9-A13D-9E3F-3DEB673D3A5F}"/>
              </a:ext>
            </a:extLst>
          </p:cNvPr>
          <p:cNvSpPr>
            <a:spLocks noGrp="1" noRot="1" noChangeAspect="1"/>
          </p:cNvSpPr>
          <p:nvPr>
            <p:ph type="sldImg"/>
          </p:nvPr>
        </p:nvSpPr>
        <p:spPr bwMode="auto"/>
      </p:sp>
      <p:sp>
        <p:nvSpPr>
          <p:cNvPr id="3" name="Notizenplatzhalter 2">
            <a:extLst>
              <a:ext uri="{FF2B5EF4-FFF2-40B4-BE49-F238E27FC236}">
                <a16:creationId xmlns:a16="http://schemas.microsoft.com/office/drawing/2014/main" id="{AD56F3E3-0543-2615-0B76-D93D8FBD2222}"/>
              </a:ext>
            </a:extLst>
          </p:cNvPr>
          <p:cNvSpPr>
            <a:spLocks noGrp="1"/>
          </p:cNvSpPr>
          <p:nvPr>
            <p:ph type="body" idx="1"/>
          </p:nvPr>
        </p:nvSpPr>
        <p:spPr bwMode="auto"/>
        <p:txBody>
          <a:bodyPr/>
          <a:lstStyle/>
          <a:p>
            <a:pPr>
              <a:defRPr/>
            </a:pPr>
            <a:r>
              <a:rPr lang="en-US" sz="1200" b="0" i="0" u="none" strike="noStrike" cap="none" spc="0" dirty="0">
                <a:solidFill>
                  <a:schemeClr val="tx1"/>
                </a:solidFill>
                <a:latin typeface="Calibri"/>
                <a:ea typeface="Arial"/>
                <a:cs typeface="Arial"/>
              </a:rPr>
              <a:t>The Anti-Discrimination Office is the central point of contact for all students who have questions or need support on this topic.</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Advice and support can be requested in contexts such as </a:t>
            </a:r>
            <a:r>
              <a:rPr lang="en-US" sz="1200" b="0" i="0" u="none" strike="noStrike" cap="none" spc="0" dirty="0" err="1">
                <a:solidFill>
                  <a:schemeClr val="tx1"/>
                </a:solidFill>
                <a:latin typeface="Calibri"/>
                <a:ea typeface="Arial"/>
                <a:cs typeface="Arial"/>
              </a:rPr>
              <a:t>sexualised</a:t>
            </a:r>
            <a:r>
              <a:rPr lang="en-US" sz="1200" b="0" i="0" u="none" strike="noStrike" cap="none" spc="0" dirty="0">
                <a:solidFill>
                  <a:schemeClr val="tx1"/>
                </a:solidFill>
                <a:latin typeface="Calibri"/>
                <a:ea typeface="Arial"/>
                <a:cs typeface="Arial"/>
              </a:rPr>
              <a:t> discrimination and violence, gender identities, sexual orientation, family and compatibility, racism, disability and chronic illnesses, religion, age, classism and multidimensional forms of discrimination.</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Students can also find a list of internal and external contact and advice </a:t>
            </a:r>
            <a:r>
              <a:rPr lang="en-US" sz="1200" b="0" i="0" u="none" strike="noStrike" cap="none" spc="0" dirty="0" err="1">
                <a:solidFill>
                  <a:schemeClr val="tx1"/>
                </a:solidFill>
                <a:latin typeface="Calibri"/>
                <a:ea typeface="Arial"/>
                <a:cs typeface="Arial"/>
              </a:rPr>
              <a:t>centres</a:t>
            </a:r>
            <a:r>
              <a:rPr lang="en-US" sz="1200" b="0" i="0" u="none" strike="noStrike" cap="none" spc="0" dirty="0">
                <a:solidFill>
                  <a:schemeClr val="tx1"/>
                </a:solidFill>
                <a:latin typeface="Calibri"/>
                <a:ea typeface="Arial"/>
                <a:cs typeface="Arial"/>
              </a:rPr>
              <a:t> on the website of the Anti-Discrimination Office. The lists are provided with a link in the PowerPoint.</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Link to internal counselling services: https://einrichtungen.ruhr-uni-bochum.de/de/beratungs-und-unterstuetzungsstellen-fuer-studierende</a:t>
            </a:r>
          </a:p>
          <a:p>
            <a:pPr>
              <a:defRPr/>
            </a:pPr>
            <a:r>
              <a:rPr lang="en-US" sz="1200" b="0" i="0" u="none" strike="noStrike" cap="none" spc="0" dirty="0">
                <a:solidFill>
                  <a:schemeClr val="tx1"/>
                </a:solidFill>
                <a:latin typeface="Calibri"/>
                <a:ea typeface="Arial"/>
                <a:cs typeface="Arial"/>
              </a:rPr>
              <a:t> </a:t>
            </a:r>
          </a:p>
          <a:p>
            <a:pPr>
              <a:defRPr/>
            </a:pPr>
            <a:r>
              <a:rPr lang="en-US" sz="1200" b="0" i="0" u="none" strike="noStrike" cap="none" spc="0" dirty="0">
                <a:solidFill>
                  <a:schemeClr val="tx1"/>
                </a:solidFill>
                <a:latin typeface="Calibri"/>
                <a:ea typeface="Arial"/>
                <a:cs typeface="Arial"/>
              </a:rPr>
              <a:t>Link to external counselling services: https://einrichtungen.ruhr-uni-bochum.de/de/rub-externe-beratungs-und-unterstuetzungsstellen</a:t>
            </a:r>
            <a:endParaRPr lang="de-DE" dirty="0"/>
          </a:p>
          <a:p>
            <a:pPr>
              <a:defRPr/>
            </a:pPr>
            <a:endParaRPr lang="de-DE" dirty="0"/>
          </a:p>
        </p:txBody>
      </p:sp>
    </p:spTree>
    <p:extLst>
      <p:ext uri="{BB962C8B-B14F-4D97-AF65-F5344CB8AC3E}">
        <p14:creationId xmlns:p14="http://schemas.microsoft.com/office/powerpoint/2010/main" val="91845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E03A6-BBB2-54FB-416A-318E7CD0F86D}"/>
            </a:ext>
          </a:extLst>
        </p:cNvPr>
        <p:cNvGrpSpPr/>
        <p:nvPr/>
      </p:nvGrpSpPr>
      <p:grpSpPr bwMode="auto">
        <a:xfrm>
          <a:off x="0" y="0"/>
          <a:ext cx="0" cy="0"/>
          <a:chOff x="0" y="0"/>
          <a:chExt cx="0" cy="0"/>
        </a:xfrm>
      </p:grpSpPr>
      <p:sp>
        <p:nvSpPr>
          <p:cNvPr id="2" name="Folienbildplatzhalter 1">
            <a:extLst>
              <a:ext uri="{FF2B5EF4-FFF2-40B4-BE49-F238E27FC236}">
                <a16:creationId xmlns:a16="http://schemas.microsoft.com/office/drawing/2014/main" id="{74834376-EAA3-B721-E39A-921AF43C5B0B}"/>
              </a:ext>
            </a:extLst>
          </p:cNvPr>
          <p:cNvSpPr>
            <a:spLocks noGrp="1" noRot="1" noChangeAspect="1"/>
          </p:cNvSpPr>
          <p:nvPr>
            <p:ph type="sldImg"/>
          </p:nvPr>
        </p:nvSpPr>
        <p:spPr bwMode="auto"/>
      </p:sp>
      <p:sp>
        <p:nvSpPr>
          <p:cNvPr id="3" name="Notizenplatzhalter 2">
            <a:extLst>
              <a:ext uri="{FF2B5EF4-FFF2-40B4-BE49-F238E27FC236}">
                <a16:creationId xmlns:a16="http://schemas.microsoft.com/office/drawing/2014/main" id="{24CC880C-4120-889B-6306-C363E472A74B}"/>
              </a:ext>
            </a:extLst>
          </p:cNvPr>
          <p:cNvSpPr>
            <a:spLocks noGrp="1"/>
          </p:cNvSpPr>
          <p:nvPr>
            <p:ph type="body" idx="1"/>
          </p:nvPr>
        </p:nvSpPr>
        <p:spPr bwMode="auto"/>
        <p:txBody>
          <a:bodyPr/>
          <a:lstStyle/>
          <a:p>
            <a:pPr>
              <a:defRPr/>
            </a:pPr>
            <a:r>
              <a:rPr lang="en-US" sz="1200" b="0" i="0" u="none" strike="noStrike" cap="none" spc="0" dirty="0">
                <a:solidFill>
                  <a:schemeClr val="tx1"/>
                </a:solidFill>
                <a:latin typeface="Calibri"/>
                <a:ea typeface="Arial"/>
                <a:cs typeface="Arial"/>
              </a:rPr>
              <a:t>The Faculty of Social Sciences also has its own Equal Opportunities and Diversity Representatives who provide advice and support on issues relating to equality and diversity. </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There is also an all-gender WC on level 03-330 in the GD building. </a:t>
            </a:r>
            <a:endParaRPr sz="1200" dirty="0"/>
          </a:p>
          <a:p>
            <a:pPr>
              <a:defRPr/>
            </a:pPr>
            <a:endParaRPr sz="1200" dirty="0"/>
          </a:p>
          <a:p>
            <a:pPr>
              <a:defRPr/>
            </a:pPr>
            <a:r>
              <a:rPr lang="en-US" sz="1200" b="0" i="0" u="none" strike="noStrike" cap="none" spc="0" dirty="0">
                <a:solidFill>
                  <a:schemeClr val="tx1"/>
                </a:solidFill>
                <a:latin typeface="Calibri"/>
                <a:ea typeface="Arial"/>
                <a:cs typeface="Arial"/>
              </a:rPr>
              <a:t>If you - like almost 16% of students in Germany - have a disability or chronic illness affecting your studies, please seek advice. For example, the RUB offers barrier-free PC workstations. You may also have the option of adapting the form of teaching or examination in the form of compensation for disadvantages (</a:t>
            </a:r>
            <a:r>
              <a:rPr lang="en-US" sz="1200" b="0" i="0" u="none" strike="noStrike" cap="none" spc="0" dirty="0" err="1">
                <a:solidFill>
                  <a:schemeClr val="tx1"/>
                </a:solidFill>
                <a:latin typeface="Calibri"/>
                <a:ea typeface="Arial"/>
                <a:cs typeface="Arial"/>
              </a:rPr>
              <a:t>Nachteilsausgleich</a:t>
            </a:r>
            <a:r>
              <a:rPr lang="en-US" sz="1200" b="0" i="0" u="none" strike="noStrike" cap="none" spc="0">
                <a:solidFill>
                  <a:schemeClr val="tx1"/>
                </a:solidFill>
                <a:latin typeface="Calibri"/>
                <a:ea typeface="Arial"/>
                <a:cs typeface="Arial"/>
              </a:rPr>
              <a:t> - NTA</a:t>
            </a:r>
            <a:r>
              <a:rPr lang="en-US" sz="1200" b="0" i="0" u="none" strike="noStrike" cap="none" spc="0" dirty="0">
                <a:solidFill>
                  <a:schemeClr val="tx1"/>
                </a:solidFill>
                <a:latin typeface="Calibri"/>
                <a:ea typeface="Arial"/>
                <a:cs typeface="Arial"/>
              </a:rPr>
              <a:t>).</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You are entitled to compensation for disadvantages, for example, as a student with Blindness/visual impairments, hearing impairment/deafness and speech impairments, internal/chronic illnesses, physical disabilities, learning disabilities, mental disabilities, partial performance disorders such as reading/spelling disorder (dyslexia) or arithmetic disorder (dyscalculia)</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Students with disabilities or chronic illnesses have the opportunity to receive support via the BZI. </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At the BZI, you can receive counselling on topics such as compensation for disadvantages, accessibility and assistance. Counselling appointments can be requested using the contact information provided in the PowerPoint (https://www.akafoe.de/inklusion/)</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You can also speak to your lecturers in confidence during consultation hours. </a:t>
            </a:r>
          </a:p>
          <a:p>
            <a:pPr>
              <a:defRPr/>
            </a:pPr>
            <a:endParaRPr lang="en-US" sz="1200" b="0" i="0" u="none" strike="noStrike" cap="none" spc="0" dirty="0">
              <a:solidFill>
                <a:schemeClr val="tx1"/>
              </a:solidFill>
              <a:latin typeface="Calibri"/>
              <a:ea typeface="Arial"/>
              <a:cs typeface="Arial"/>
            </a:endParaRPr>
          </a:p>
          <a:p>
            <a:pPr>
              <a:defRPr/>
            </a:pPr>
            <a:r>
              <a:rPr lang="en-US" sz="1200" b="0" i="0" u="none" strike="noStrike" cap="none" spc="0" dirty="0">
                <a:solidFill>
                  <a:schemeClr val="tx1"/>
                </a:solidFill>
                <a:latin typeface="Calibri"/>
                <a:ea typeface="Arial"/>
                <a:cs typeface="Arial"/>
              </a:rPr>
              <a:t>Please ensure that you allow sufficient time to apply for compensation for disadvantages.</a:t>
            </a:r>
            <a:endParaRPr dirty="0"/>
          </a:p>
        </p:txBody>
      </p:sp>
    </p:spTree>
    <p:extLst>
      <p:ext uri="{BB962C8B-B14F-4D97-AF65-F5344CB8AC3E}">
        <p14:creationId xmlns:p14="http://schemas.microsoft.com/office/powerpoint/2010/main" val="3932575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elfolie">
    <p:spTree>
      <p:nvGrpSpPr>
        <p:cNvPr id="1" name=""/>
        <p:cNvGrpSpPr/>
        <p:nvPr/>
      </p:nvGrpSpPr>
      <p:grpSpPr bwMode="auto">
        <a:xfrm>
          <a:off x="0" y="0"/>
          <a:ext cx="0" cy="0"/>
          <a:chOff x="0" y="0"/>
          <a:chExt cx="0" cy="0"/>
        </a:xfrm>
      </p:grpSpPr>
      <p:sp>
        <p:nvSpPr>
          <p:cNvPr id="3" name="Untertitel 2"/>
          <p:cNvSpPr>
            <a:spLocks noGrp="1"/>
          </p:cNvSpPr>
          <p:nvPr>
            <p:ph type="subTitle" idx="1" hasCustomPrompt="1"/>
          </p:nvPr>
        </p:nvSpPr>
        <p:spPr bwMode="auto">
          <a:xfrm>
            <a:off x="468000" y="6057380"/>
            <a:ext cx="7560000" cy="278420"/>
          </a:xfrm>
        </p:spPr>
        <p:txBody>
          <a:bodyPr/>
          <a:lstStyle>
            <a:lvl1pPr marL="0" indent="0" algn="l">
              <a:lnSpc>
                <a:spcPts val="1800"/>
              </a:lnSpc>
              <a:spcAft>
                <a:spcPts val="0"/>
              </a:spcAft>
              <a:buFont typeface="Arial"/>
              <a:buNone/>
              <a:defRPr sz="1150" b="0">
                <a:solidFill>
                  <a:schemeClr val="bg2"/>
                </a:solidFill>
              </a:defRPr>
            </a:lvl1pPr>
            <a:lvl2pPr marL="0" indent="0" algn="l">
              <a:lnSpc>
                <a:spcPts val="1800"/>
              </a:lnSpc>
              <a:spcAft>
                <a:spcPts val="0"/>
              </a:spcAft>
              <a:buFont typeface="Arial"/>
              <a:buNone/>
              <a:defRPr sz="1150" b="0">
                <a:solidFill>
                  <a:schemeClr val="bg2"/>
                </a:solidFill>
              </a:defRPr>
            </a:lvl2pPr>
            <a:lvl3pPr marL="0" indent="0" algn="l">
              <a:lnSpc>
                <a:spcPts val="1800"/>
              </a:lnSpc>
              <a:spcAft>
                <a:spcPts val="0"/>
              </a:spcAft>
              <a:buFont typeface="Arial"/>
              <a:buNone/>
              <a:defRPr sz="1150" b="0">
                <a:solidFill>
                  <a:schemeClr val="bg2"/>
                </a:solidFill>
              </a:defRPr>
            </a:lvl3pPr>
            <a:lvl4pPr marL="0" indent="0" algn="l">
              <a:lnSpc>
                <a:spcPts val="1800"/>
              </a:lnSpc>
              <a:spcAft>
                <a:spcPts val="0"/>
              </a:spcAft>
              <a:buFont typeface="Arial"/>
              <a:buNone/>
              <a:defRPr sz="1150" b="0">
                <a:solidFill>
                  <a:schemeClr val="bg2"/>
                </a:solidFill>
              </a:defRPr>
            </a:lvl4pPr>
            <a:lvl5pPr marL="0" indent="0" algn="l">
              <a:lnSpc>
                <a:spcPts val="1800"/>
              </a:lnSpc>
              <a:spcAft>
                <a:spcPts val="0"/>
              </a:spcAft>
              <a:buFont typeface="Arial"/>
              <a:buNone/>
              <a:defRPr sz="1150" b="0">
                <a:solidFill>
                  <a:schemeClr val="bg2"/>
                </a:solidFill>
              </a:defRPr>
            </a:lvl5pPr>
            <a:lvl6pPr marL="0" indent="0" algn="l">
              <a:lnSpc>
                <a:spcPts val="1800"/>
              </a:lnSpc>
              <a:spcAft>
                <a:spcPts val="0"/>
              </a:spcAft>
              <a:buFont typeface="Arial"/>
              <a:buNone/>
              <a:defRPr sz="1150" b="0">
                <a:solidFill>
                  <a:schemeClr val="bg2"/>
                </a:solidFill>
              </a:defRPr>
            </a:lvl6pPr>
            <a:lvl7pPr marL="0" indent="0" algn="l">
              <a:lnSpc>
                <a:spcPts val="1800"/>
              </a:lnSpc>
              <a:spcAft>
                <a:spcPts val="0"/>
              </a:spcAft>
              <a:buFont typeface="Arial"/>
              <a:buNone/>
              <a:defRPr sz="1150" b="0">
                <a:solidFill>
                  <a:schemeClr val="bg2"/>
                </a:solidFill>
              </a:defRPr>
            </a:lvl7pPr>
            <a:lvl8pPr marL="0" indent="0" algn="l">
              <a:lnSpc>
                <a:spcPts val="1800"/>
              </a:lnSpc>
              <a:spcAft>
                <a:spcPts val="0"/>
              </a:spcAft>
              <a:buFont typeface="Arial"/>
              <a:buNone/>
              <a:defRPr sz="1150" b="0">
                <a:solidFill>
                  <a:schemeClr val="bg2"/>
                </a:solidFill>
              </a:defRPr>
            </a:lvl8pPr>
            <a:lvl9pPr marL="0" indent="0" algn="l">
              <a:lnSpc>
                <a:spcPts val="1800"/>
              </a:lnSpc>
              <a:spcAft>
                <a:spcPts val="0"/>
              </a:spcAft>
              <a:buFont typeface="Arial"/>
              <a:buNone/>
              <a:defRPr sz="1150" b="0">
                <a:solidFill>
                  <a:schemeClr val="bg2"/>
                </a:solidFill>
              </a:defRPr>
            </a:lvl9pPr>
          </a:lstStyle>
          <a:p>
            <a:pPr lvl="0">
              <a:defRPr/>
            </a:pPr>
            <a:r>
              <a:rPr lang="de-DE"/>
              <a:t>Untertitel</a:t>
            </a:r>
            <a:endParaRPr/>
          </a:p>
        </p:txBody>
      </p:sp>
      <p:sp>
        <p:nvSpPr>
          <p:cNvPr id="7" name="Datumsplatzhalter 6"/>
          <p:cNvSpPr>
            <a:spLocks noGrp="1"/>
          </p:cNvSpPr>
          <p:nvPr>
            <p:ph type="dt" sz="half" idx="10"/>
          </p:nvPr>
        </p:nvSpPr>
        <p:spPr bwMode="auto">
          <a:xfrm>
            <a:off x="468000" y="6335800"/>
            <a:ext cx="7560000" cy="192000"/>
          </a:xfrm>
        </p:spPr>
        <p:txBody>
          <a:bodyPr/>
          <a:lstStyle>
            <a:lvl1pPr>
              <a:defRPr sz="700">
                <a:solidFill>
                  <a:schemeClr val="tx2"/>
                </a:solidFill>
              </a:defRPr>
            </a:lvl1pPr>
          </a:lstStyle>
          <a:p>
            <a:pPr>
              <a:defRPr/>
            </a:pPr>
            <a:endParaRPr lang="de-DE"/>
          </a:p>
        </p:txBody>
      </p:sp>
      <p:pic>
        <p:nvPicPr>
          <p:cNvPr id="6" name="Grafik 5"/>
          <p:cNvPicPr/>
          <p:nvPr userDrawn="1"/>
        </p:nvPicPr>
        <p:blipFill>
          <a:blip r:embed="rId2"/>
          <a:stretch/>
        </p:blipFill>
        <p:spPr bwMode="auto">
          <a:xfrm>
            <a:off x="479880" y="5211000"/>
            <a:ext cx="2505600" cy="163800"/>
          </a:xfrm>
          <a:prstGeom prst="rect">
            <a:avLst/>
          </a:prstGeom>
        </p:spPr>
      </p:pic>
      <p:sp>
        <p:nvSpPr>
          <p:cNvPr id="22" name="Bildplatzhalter 21"/>
          <p:cNvSpPr>
            <a:spLocks noGrp="1"/>
          </p:cNvSpPr>
          <p:nvPr>
            <p:ph type="pic" sz="quarter" idx="13"/>
          </p:nvPr>
        </p:nvSpPr>
        <p:spPr bwMode="auto">
          <a:xfrm>
            <a:off x="-2" y="-1"/>
            <a:ext cx="8184240" cy="489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2098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7582 w 8182800"/>
              <a:gd name="connsiteY4" fmla="*/ 114175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567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663812"/>
              <a:gd name="connsiteY0" fmla="*/ 0 h 3186000"/>
              <a:gd name="connsiteX1" fmla="*/ 8182800 w 8663812"/>
              <a:gd name="connsiteY1" fmla="*/ 0 h 3186000"/>
              <a:gd name="connsiteX2" fmla="*/ 8182800 w 8663812"/>
              <a:gd name="connsiteY2" fmla="*/ 1 h 3186000"/>
              <a:gd name="connsiteX3" fmla="*/ 7225201 w 8663812"/>
              <a:gd name="connsiteY3" fmla="*/ 1 h 3186000"/>
              <a:gd name="connsiteX4" fmla="*/ 7222820 w 8663812"/>
              <a:gd name="connsiteY4" fmla="*/ 1075670 h 3186000"/>
              <a:gd name="connsiteX5" fmla="*/ 8663812 w 8663812"/>
              <a:gd name="connsiteY5" fmla="*/ 1079242 h 3186000"/>
              <a:gd name="connsiteX6" fmla="*/ 8182800 w 8663812"/>
              <a:gd name="connsiteY6" fmla="*/ 3186000 h 3186000"/>
              <a:gd name="connsiteX7" fmla="*/ 0 w 8663812"/>
              <a:gd name="connsiteY7" fmla="*/ 3186000 h 3186000"/>
              <a:gd name="connsiteX8" fmla="*/ 0 w 8663812"/>
              <a:gd name="connsiteY8" fmla="*/ 0 h 3186000"/>
              <a:gd name="connsiteX0" fmla="*/ 0 w 8694768"/>
              <a:gd name="connsiteY0" fmla="*/ 0 h 3194930"/>
              <a:gd name="connsiteX1" fmla="*/ 8182800 w 8694768"/>
              <a:gd name="connsiteY1" fmla="*/ 0 h 3194930"/>
              <a:gd name="connsiteX2" fmla="*/ 8182800 w 8694768"/>
              <a:gd name="connsiteY2" fmla="*/ 1 h 3194930"/>
              <a:gd name="connsiteX3" fmla="*/ 7225201 w 8694768"/>
              <a:gd name="connsiteY3" fmla="*/ 1 h 3194930"/>
              <a:gd name="connsiteX4" fmla="*/ 7222820 w 8694768"/>
              <a:gd name="connsiteY4" fmla="*/ 1075670 h 3194930"/>
              <a:gd name="connsiteX5" fmla="*/ 8663812 w 8694768"/>
              <a:gd name="connsiteY5" fmla="*/ 1079242 h 3194930"/>
              <a:gd name="connsiteX6" fmla="*/ 8694768 w 8694768"/>
              <a:gd name="connsiteY6" fmla="*/ 3194930 h 3194930"/>
              <a:gd name="connsiteX7" fmla="*/ 0 w 8694768"/>
              <a:gd name="connsiteY7" fmla="*/ 3186000 h 3194930"/>
              <a:gd name="connsiteX8" fmla="*/ 0 w 8694768"/>
              <a:gd name="connsiteY8" fmla="*/ 0 h 3194930"/>
              <a:gd name="connsiteX0" fmla="*/ 0 w 8687624"/>
              <a:gd name="connsiteY0" fmla="*/ 0 h 3194930"/>
              <a:gd name="connsiteX1" fmla="*/ 8182800 w 8687624"/>
              <a:gd name="connsiteY1" fmla="*/ 0 h 3194930"/>
              <a:gd name="connsiteX2" fmla="*/ 8182800 w 8687624"/>
              <a:gd name="connsiteY2" fmla="*/ 1 h 3194930"/>
              <a:gd name="connsiteX3" fmla="*/ 7225201 w 8687624"/>
              <a:gd name="connsiteY3" fmla="*/ 1 h 3194930"/>
              <a:gd name="connsiteX4" fmla="*/ 7222820 w 8687624"/>
              <a:gd name="connsiteY4" fmla="*/ 1075670 h 3194930"/>
              <a:gd name="connsiteX5" fmla="*/ 8663812 w 8687624"/>
              <a:gd name="connsiteY5" fmla="*/ 1079242 h 3194930"/>
              <a:gd name="connsiteX6" fmla="*/ 8687624 w 8687624"/>
              <a:gd name="connsiteY6" fmla="*/ 3194930 h 3194930"/>
              <a:gd name="connsiteX7" fmla="*/ 0 w 8687624"/>
              <a:gd name="connsiteY7" fmla="*/ 3186000 h 3194930"/>
              <a:gd name="connsiteX8" fmla="*/ 0 w 8687624"/>
              <a:gd name="connsiteY8" fmla="*/ 0 h 3194930"/>
              <a:gd name="connsiteX0" fmla="*/ 0 w 8678099"/>
              <a:gd name="connsiteY0" fmla="*/ 0 h 3196716"/>
              <a:gd name="connsiteX1" fmla="*/ 8182800 w 8678099"/>
              <a:gd name="connsiteY1" fmla="*/ 0 h 3196716"/>
              <a:gd name="connsiteX2" fmla="*/ 8182800 w 8678099"/>
              <a:gd name="connsiteY2" fmla="*/ 1 h 3196716"/>
              <a:gd name="connsiteX3" fmla="*/ 7225201 w 8678099"/>
              <a:gd name="connsiteY3" fmla="*/ 1 h 3196716"/>
              <a:gd name="connsiteX4" fmla="*/ 7222820 w 8678099"/>
              <a:gd name="connsiteY4" fmla="*/ 1075670 h 3196716"/>
              <a:gd name="connsiteX5" fmla="*/ 8663812 w 8678099"/>
              <a:gd name="connsiteY5" fmla="*/ 1079242 h 3196716"/>
              <a:gd name="connsiteX6" fmla="*/ 8678099 w 8678099"/>
              <a:gd name="connsiteY6" fmla="*/ 3196716 h 3196716"/>
              <a:gd name="connsiteX7" fmla="*/ 0 w 8678099"/>
              <a:gd name="connsiteY7" fmla="*/ 3186000 h 3196716"/>
              <a:gd name="connsiteX8" fmla="*/ 0 w 8678099"/>
              <a:gd name="connsiteY8" fmla="*/ 0 h 3196716"/>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222820 w 8673336"/>
              <a:gd name="connsiteY4" fmla="*/ 1075670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656730 w 8673336"/>
              <a:gd name="connsiteY3" fmla="*/ 3115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73336" h="3200288" extrusionOk="0">
                <a:moveTo>
                  <a:pt x="0" y="0"/>
                </a:moveTo>
                <a:lnTo>
                  <a:pt x="8182800" y="0"/>
                </a:lnTo>
                <a:lnTo>
                  <a:pt x="8182800" y="1"/>
                </a:lnTo>
                <a:lnTo>
                  <a:pt x="7656730" y="3115"/>
                </a:lnTo>
                <a:cubicBezTo>
                  <a:pt x="7655936" y="360481"/>
                  <a:pt x="7655143" y="581331"/>
                  <a:pt x="7654349" y="938697"/>
                </a:cubicBezTo>
                <a:lnTo>
                  <a:pt x="8671383" y="943826"/>
                </a:lnTo>
                <a:cubicBezTo>
                  <a:pt x="8676145" y="1649651"/>
                  <a:pt x="8668574" y="2494463"/>
                  <a:pt x="8673336" y="3200288"/>
                </a:cubicBezTo>
                <a:lnTo>
                  <a:pt x="0" y="3186000"/>
                </a:lnTo>
                <a:lnTo>
                  <a:pt x="0" y="0"/>
                </a:lnTo>
                <a:close/>
              </a:path>
            </a:pathLst>
          </a:custGeom>
          <a:solidFill>
            <a:schemeClr val="bg1">
              <a:lumMod val="85000"/>
            </a:schemeClr>
          </a:solidFill>
        </p:spPr>
        <p:txBody>
          <a:bodyPr wrap="square" anchor="ctr">
            <a:noAutofit/>
          </a:bodyPr>
          <a:lstStyle>
            <a:lvl1pPr algn="ctr">
              <a:defRPr/>
            </a:lvl1pPr>
          </a:lstStyle>
          <a:p>
            <a:pPr>
              <a:defRPr/>
            </a:pPr>
            <a:r>
              <a:rPr lang="de-DE"/>
              <a:t>Bild durch Klicken auf Symbol hinzufügen</a:t>
            </a:r>
          </a:p>
        </p:txBody>
      </p:sp>
      <p:pic>
        <p:nvPicPr>
          <p:cNvPr id="16" name="Grafik 15"/>
          <p:cNvPicPr>
            <a:picLocks noChangeAspect="1"/>
          </p:cNvPicPr>
          <p:nvPr userDrawn="1"/>
        </p:nvPicPr>
        <p:blipFill>
          <a:blip r:embed="rId3"/>
          <a:stretch/>
        </p:blipFill>
        <p:spPr bwMode="auto">
          <a:xfrm>
            <a:off x="7224121" y="0"/>
            <a:ext cx="1440362" cy="1440000"/>
          </a:xfrm>
          <a:prstGeom prst="rect">
            <a:avLst/>
          </a:prstGeom>
        </p:spPr>
      </p:pic>
      <p:sp>
        <p:nvSpPr>
          <p:cNvPr id="23" name="Titel 22"/>
          <p:cNvSpPr>
            <a:spLocks noGrp="1"/>
          </p:cNvSpPr>
          <p:nvPr>
            <p:ph type="title"/>
          </p:nvPr>
        </p:nvSpPr>
        <p:spPr bwMode="auto">
          <a:xfrm>
            <a:off x="479881" y="5610980"/>
            <a:ext cx="3527936" cy="432000"/>
          </a:xfrm>
        </p:spPr>
        <p:txBody>
          <a:bodyPr/>
          <a:lstStyle>
            <a:lvl1pPr>
              <a:lnSpc>
                <a:spcPts val="1875"/>
              </a:lnSpc>
              <a:defRPr cap="all"/>
            </a:lvl1pPr>
          </a:lstStyle>
          <a:p>
            <a:pPr lvl="0">
              <a:defRPr/>
            </a:pPr>
            <a:r>
              <a:rPr lang="de-DE"/>
              <a:t>Titelmasterformat durch Klicken bearbeiten</a:t>
            </a:r>
          </a:p>
        </p:txBody>
      </p:sp>
      <p:sp>
        <p:nvSpPr>
          <p:cNvPr id="4" name="Bildplatzhalter 3"/>
          <p:cNvSpPr>
            <a:spLocks noGrp="1"/>
          </p:cNvSpPr>
          <p:nvPr>
            <p:ph type="pic" sz="quarter" idx="14" hasCustomPrompt="1"/>
          </p:nvPr>
        </p:nvSpPr>
        <p:spPr bwMode="auto">
          <a:xfrm>
            <a:off x="5678638" y="5193600"/>
            <a:ext cx="2505600" cy="432000"/>
          </a:xfrm>
        </p:spPr>
        <p:txBody>
          <a:bodyPr anchor="ctr" anchorCtr="0"/>
          <a:lstStyle>
            <a:lvl1pPr algn="ctr">
              <a:defRPr sz="800"/>
            </a:lvl1pPr>
          </a:lstStyle>
          <a:p>
            <a:pPr>
              <a:defRPr/>
            </a:pPr>
            <a:r>
              <a:rPr lang="de-DE"/>
              <a:t>Logo auf Platzhalter ziehen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preserve="1" userDrawn="1">
  <p:cSld name="Headline / Text / Bild">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468000" y="1224000"/>
            <a:ext cx="324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104000" y="1272000"/>
            <a:ext cx="4536000" cy="4032000"/>
          </a:xfrm>
        </p:spPr>
        <p:txBody>
          <a:bodyPr anchor="ctr"/>
          <a:lstStyle>
            <a:lvl1pPr algn="ctr">
              <a:defRPr/>
            </a:lvl1pPr>
          </a:lstStyle>
          <a:p>
            <a:pPr>
              <a:defRPr/>
            </a:pPr>
            <a:r>
              <a:rPr lang="de-DE"/>
              <a:t>Bild durch Klicken auf Symbol hinzufügen</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preserve="1" userDrawn="1">
  <p:cSld name="Headline / Text / Bild inkl. Bildunterzeile">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468000" y="1224000"/>
            <a:ext cx="4104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680000" y="1272000"/>
            <a:ext cx="3960000" cy="3528000"/>
          </a:xfrm>
        </p:spPr>
        <p:txBody>
          <a:bodyPr anchor="ctr"/>
          <a:lstStyle>
            <a:lvl1pPr algn="ctr">
              <a:defRPr/>
            </a:lvl1pPr>
          </a:lstStyle>
          <a:p>
            <a:pPr>
              <a:defRPr/>
            </a:pPr>
            <a:r>
              <a:rPr lang="de-DE"/>
              <a:t>Bild durch Klicken auf Symbol hinzufügen</a:t>
            </a:r>
            <a:endParaRPr/>
          </a:p>
        </p:txBody>
      </p:sp>
      <p:sp>
        <p:nvSpPr>
          <p:cNvPr id="10" name="Textplatzhalter 5"/>
          <p:cNvSpPr>
            <a:spLocks noGrp="1"/>
          </p:cNvSpPr>
          <p:nvPr>
            <p:ph type="body" sz="quarter" idx="16" hasCustomPrompt="1"/>
          </p:nvPr>
        </p:nvSpPr>
        <p:spPr bwMode="auto">
          <a:xfrm>
            <a:off x="4680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0">
              <a:defRPr/>
            </a:pPr>
            <a:endParaRPr lang="de-DE"/>
          </a:p>
          <a:p>
            <a:pPr lvl="1">
              <a:defRPr/>
            </a:pPr>
            <a:r>
              <a:rPr lang="de-DE"/>
              <a:t>Zweite Ebene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preserve="1" userDrawn="1">
  <p:cSld name="Headline / Bild inkl. Bildunterzeile / Tex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5220000" y="1224000"/>
            <a:ext cx="342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68000" y="1272000"/>
            <a:ext cx="3960000" cy="3528000"/>
          </a:xfrm>
        </p:spPr>
        <p:txBody>
          <a:bodyPr anchor="ctr"/>
          <a:lstStyle>
            <a:lvl1pPr algn="ctr">
              <a:defRPr/>
            </a:lvl1pPr>
          </a:lstStyle>
          <a:p>
            <a:pPr>
              <a:defRPr/>
            </a:pPr>
            <a:r>
              <a:rPr lang="de-DE"/>
              <a:t>Bild durch Klicken auf Symbol hinzufügen</a:t>
            </a:r>
            <a:endParaRPr/>
          </a:p>
        </p:txBody>
      </p:sp>
      <p:sp>
        <p:nvSpPr>
          <p:cNvPr id="10" name="Textplatzhalter 5"/>
          <p:cNvSpPr>
            <a:spLocks noGrp="1"/>
          </p:cNvSpPr>
          <p:nvPr>
            <p:ph type="body" sz="quarter" idx="16" hasCustomPrompt="1"/>
          </p:nvPr>
        </p:nvSpPr>
        <p:spPr bwMode="auto">
          <a:xfrm>
            <a:off x="468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0">
              <a:defRPr/>
            </a:pPr>
            <a:endParaRPr lang="de-DE"/>
          </a:p>
          <a:p>
            <a:pPr lvl="1">
              <a:defRPr/>
            </a:pPr>
            <a:r>
              <a:rPr lang="de-DE"/>
              <a:t>Zweite Ebene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PhAnim="0" preserve="1" userDrawn="1">
  <p:cSld name="Headline / Text / 2 Bilder">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468000" y="1224000"/>
            <a:ext cx="540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6480000" y="1272000"/>
            <a:ext cx="2160000" cy="1920000"/>
          </a:xfrm>
        </p:spPr>
        <p:txBody>
          <a:bodyPr anchor="ctr"/>
          <a:lstStyle>
            <a:lvl1pPr algn="ctr">
              <a:defRPr/>
            </a:lvl1pPr>
          </a:lstStyle>
          <a:p>
            <a:pPr>
              <a:defRPr/>
            </a:pPr>
            <a:r>
              <a:rPr lang="de-DE"/>
              <a:t>Bild durch Klicken auf Symbol hinzufügen</a:t>
            </a:r>
            <a:endParaRPr/>
          </a:p>
        </p:txBody>
      </p:sp>
      <p:sp>
        <p:nvSpPr>
          <p:cNvPr id="7" name="Bildplatzhalter 4"/>
          <p:cNvSpPr>
            <a:spLocks noGrp="1"/>
          </p:cNvSpPr>
          <p:nvPr>
            <p:ph type="pic" sz="quarter" idx="14"/>
          </p:nvPr>
        </p:nvSpPr>
        <p:spPr bwMode="auto">
          <a:xfrm>
            <a:off x="6480000" y="3504000"/>
            <a:ext cx="2160000" cy="1920000"/>
          </a:xfrm>
        </p:spPr>
        <p:txBody>
          <a:bodyPr anchor="ctr"/>
          <a:lstStyle>
            <a:lvl1pPr algn="ctr">
              <a:defRPr/>
            </a:lvl1pPr>
          </a:lstStyle>
          <a:p>
            <a:pPr>
              <a:defRPr/>
            </a:pPr>
            <a:r>
              <a:rPr lang="de-DE"/>
              <a:t>Bild durch Klicken auf Symbol hinzufügen</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PhAnim="0" preserve="1" userDrawn="1">
  <p:cSld name="Headline / 2 Bilder / Tex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3240000" y="1224000"/>
            <a:ext cx="540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68000" y="1272000"/>
            <a:ext cx="2160000" cy="1920000"/>
          </a:xfrm>
        </p:spPr>
        <p:txBody>
          <a:bodyPr anchor="ctr"/>
          <a:lstStyle>
            <a:lvl1pPr algn="ctr">
              <a:defRPr/>
            </a:lvl1pPr>
          </a:lstStyle>
          <a:p>
            <a:pPr>
              <a:defRPr/>
            </a:pPr>
            <a:r>
              <a:rPr lang="de-DE"/>
              <a:t>Bild durch Klicken auf Symbol hinzufügen</a:t>
            </a:r>
          </a:p>
        </p:txBody>
      </p:sp>
      <p:sp>
        <p:nvSpPr>
          <p:cNvPr id="7" name="Bildplatzhalter 4"/>
          <p:cNvSpPr>
            <a:spLocks noGrp="1"/>
          </p:cNvSpPr>
          <p:nvPr>
            <p:ph type="pic" sz="quarter" idx="14"/>
          </p:nvPr>
        </p:nvSpPr>
        <p:spPr bwMode="auto">
          <a:xfrm>
            <a:off x="468000" y="3504000"/>
            <a:ext cx="2160000" cy="1920000"/>
          </a:xfrm>
        </p:spPr>
        <p:txBody>
          <a:bodyPr anchor="ctr"/>
          <a:lstStyle>
            <a:lvl1pPr algn="ctr">
              <a:defRPr/>
            </a:lvl1pPr>
          </a:lstStyle>
          <a:p>
            <a:pPr>
              <a:defRPr/>
            </a:pPr>
            <a:r>
              <a:rPr lang="de-DE"/>
              <a:t>Bild durch Klicken auf Symbol hinzufügen</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Headline">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HEADLINE EINFÜGEN</a:t>
            </a:r>
            <a:endParaRPr/>
          </a:p>
        </p:txBody>
      </p:sp>
      <p:sp>
        <p:nvSpPr>
          <p:cNvPr id="4" name="Fußzeilenplatzhalter 3"/>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5" name="Foliennummernplatzhalter 4"/>
          <p:cNvSpPr>
            <a:spLocks noGrp="1"/>
          </p:cNvSpPr>
          <p:nvPr>
            <p:ph type="sldNum" sz="quarter" idx="12"/>
          </p:nvPr>
        </p:nvSpPr>
        <p:spPr bwMode="auto"/>
        <p:txBody>
          <a:bodyPr/>
          <a:lstStyle/>
          <a:p>
            <a:pPr>
              <a:defRPr/>
            </a:pPr>
            <a:fld id="{6C8FC03C-C266-4645-ABC5-645062898383}" type="slidenum">
              <a:rPr lang="de-DE"/>
              <a:t>‹Nr.›</a:t>
            </a:fld>
            <a:r>
              <a:rPr lang="de-DE"/>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3" name="Fußzeilenplatzhalter 2"/>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2"/>
          </p:nvPr>
        </p:nvSpPr>
        <p:spPr bwMode="auto"/>
        <p:txBody>
          <a:bodyPr/>
          <a:lstStyle/>
          <a:p>
            <a:pPr>
              <a:defRPr/>
            </a:pPr>
            <a:fld id="{6C8FC03C-C266-4645-ABC5-645062898383}" type="slidenum">
              <a:rPr lang="de-DE"/>
              <a:t>‹Nr.›</a:t>
            </a:fld>
            <a:r>
              <a:rPr lang="de-DE"/>
              <a:t> </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type="title" preserve="1" userDrawn="1">
  <p:cSld name="Titelfolie">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143000" y="1124530"/>
            <a:ext cx="6858000" cy="2387600"/>
          </a:xfrm>
        </p:spPr>
        <p:txBody>
          <a:bodyPr anchor="b">
            <a:normAutofit/>
          </a:bodyPr>
          <a:lstStyle>
            <a:lvl1pPr algn="ctr">
              <a:defRPr sz="3400"/>
            </a:lvl1pPr>
          </a:lstStyle>
          <a:p>
            <a:pPr>
              <a:defRPr/>
            </a:pPr>
            <a:r>
              <a:rPr lang="de-DE"/>
              <a:t>Titelmasterformat durch Klicken bearbeiten</a:t>
            </a:r>
            <a:endParaRPr lang="en-US"/>
          </a:p>
        </p:txBody>
      </p:sp>
      <p:sp>
        <p:nvSpPr>
          <p:cNvPr id="3" name="Subtitle 2"/>
          <p:cNvSpPr>
            <a:spLocks noGrp="1"/>
          </p:cNvSpPr>
          <p:nvPr>
            <p:ph type="subTitle" idx="1"/>
          </p:nvPr>
        </p:nvSpPr>
        <p:spPr bwMode="auto">
          <a:xfrm>
            <a:off x="1143000" y="3602038"/>
            <a:ext cx="6858000" cy="1655762"/>
          </a:xfrm>
        </p:spPr>
        <p:txBody>
          <a:bodyPr>
            <a:normAutofit/>
          </a:bodyPr>
          <a:lstStyle>
            <a:lvl1pPr marL="0" indent="0" algn="ctr">
              <a:buNone/>
              <a:defRPr sz="1350">
                <a:solidFill>
                  <a:schemeClr val="tx1">
                    <a:lumMod val="75000"/>
                    <a:lumOff val="25000"/>
                  </a:schemeClr>
                </a:solidFill>
              </a:defRPr>
            </a:lvl1pPr>
            <a:lvl2pPr marL="257162" indent="0" algn="ctr">
              <a:buNone/>
              <a:defRPr sz="1600"/>
            </a:lvl2pPr>
            <a:lvl3pPr marL="514325" indent="0" algn="ctr">
              <a:buNone/>
              <a:defRPr sz="1350"/>
            </a:lvl3pPr>
            <a:lvl4pPr marL="771487" indent="0" algn="ctr">
              <a:buNone/>
              <a:defRPr sz="1150"/>
            </a:lvl4pPr>
            <a:lvl5pPr marL="1028649" indent="0" algn="ctr">
              <a:buNone/>
              <a:defRPr sz="1150"/>
            </a:lvl5pPr>
            <a:lvl6pPr marL="1285811" indent="0" algn="ctr">
              <a:buNone/>
              <a:defRPr sz="1150"/>
            </a:lvl6pPr>
            <a:lvl7pPr marL="1542974" indent="0" algn="ctr">
              <a:buNone/>
              <a:defRPr sz="1150"/>
            </a:lvl7pPr>
            <a:lvl8pPr marL="1800134" indent="0" algn="ctr">
              <a:buNone/>
              <a:defRPr sz="1150"/>
            </a:lvl8pPr>
            <a:lvl9pPr marL="2057297" indent="0" algn="ctr">
              <a:buNone/>
              <a:defRPr sz="1150"/>
            </a:lvl9pPr>
          </a:lstStyle>
          <a:p>
            <a:pPr>
              <a:defRPr/>
            </a:pPr>
            <a:r>
              <a:rPr lang="de-DE"/>
              <a:t>Formatvorlage des Untertitelmasters durch Klicken bearbeiten</a:t>
            </a:r>
            <a:endParaRPr lang="en-US"/>
          </a:p>
        </p:txBody>
      </p:sp>
      <p:sp>
        <p:nvSpPr>
          <p:cNvPr id="4" name="Date Placeholder 3"/>
          <p:cNvSpPr>
            <a:spLocks noGrp="1"/>
          </p:cNvSpPr>
          <p:nvPr>
            <p:ph type="dt" sz="half" idx="10"/>
          </p:nvPr>
        </p:nvSpPr>
        <p:spPr bwMode="auto"/>
        <p:txBody>
          <a:bodyPr/>
          <a:lstStyle/>
          <a:p>
            <a:pPr>
              <a:defRPr/>
            </a:pPr>
            <a:endParaRPr lang="de-DE"/>
          </a:p>
        </p:txBody>
      </p:sp>
      <p:sp>
        <p:nvSpPr>
          <p:cNvPr id="5" name="Footer Placeholder 4"/>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6" name="Slide Number Placeholder 5"/>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PhAnim="0" type="obj" preserve="1" userDrawn="1">
  <p:cSld name="Titel und Inhal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Titelmasterformat durch Klicken bearbeiten</a:t>
            </a:r>
            <a:endParaRPr lang="en-US"/>
          </a:p>
        </p:txBody>
      </p:sp>
      <p:sp>
        <p:nvSpPr>
          <p:cNvPr id="3" name="Content Placeholder 2"/>
          <p:cNvSpPr>
            <a:spLocks noGrp="1"/>
          </p:cNvSpPr>
          <p:nvPr>
            <p:ph idx="1"/>
          </p:nvPr>
        </p:nvSpPr>
        <p:spPr bwMode="auto"/>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endParaRPr lang="de-DE"/>
          </a:p>
        </p:txBody>
      </p:sp>
      <p:sp>
        <p:nvSpPr>
          <p:cNvPr id="5" name="Footer Placeholder 4"/>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6" name="Slide Number Placeholder 5"/>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PhAnim="0" type="secHead" preserve="1" userDrawn="1">
  <p:cSld name="Abschnitts-&#10;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3888" y="1712423"/>
            <a:ext cx="7886700" cy="2851208"/>
          </a:xfrm>
        </p:spPr>
        <p:txBody>
          <a:bodyPr anchor="b">
            <a:normAutofit/>
          </a:bodyPr>
          <a:lstStyle>
            <a:lvl1pPr>
              <a:defRPr sz="3400" b="0"/>
            </a:lvl1pPr>
          </a:lstStyle>
          <a:p>
            <a:pPr>
              <a:defRPr/>
            </a:pPr>
            <a:r>
              <a:rPr lang="de-DE"/>
              <a:t>Titelmasterformat durch Klicken bearbeiten</a:t>
            </a:r>
            <a:endParaRPr lang="en-US"/>
          </a:p>
        </p:txBody>
      </p:sp>
      <p:sp>
        <p:nvSpPr>
          <p:cNvPr id="3" name="Text Placeholder 2"/>
          <p:cNvSpPr>
            <a:spLocks noGrp="1"/>
          </p:cNvSpPr>
          <p:nvPr>
            <p:ph type="body" idx="1"/>
          </p:nvPr>
        </p:nvSpPr>
        <p:spPr bwMode="auto">
          <a:xfrm>
            <a:off x="623888" y="4552640"/>
            <a:ext cx="7886700" cy="1500187"/>
          </a:xfrm>
        </p:spPr>
        <p:txBody>
          <a:bodyPr anchor="t">
            <a:normAutofit/>
          </a:bodyPr>
          <a:lstStyle>
            <a:lvl1pPr marL="0" indent="0">
              <a:buNone/>
              <a:defRPr sz="1350">
                <a:solidFill>
                  <a:schemeClr val="tx1">
                    <a:lumMod val="75000"/>
                    <a:lumOff val="25000"/>
                  </a:schemeClr>
                </a:solidFill>
              </a:defRPr>
            </a:lvl1pPr>
            <a:lvl2pPr marL="257162" indent="0">
              <a:buNone/>
              <a:defRPr sz="1000">
                <a:solidFill>
                  <a:schemeClr val="tx1">
                    <a:tint val="75000"/>
                  </a:schemeClr>
                </a:solidFill>
              </a:defRPr>
            </a:lvl2pPr>
            <a:lvl3pPr marL="514325" indent="0">
              <a:buNone/>
              <a:defRPr sz="900">
                <a:solidFill>
                  <a:schemeClr val="tx1">
                    <a:tint val="75000"/>
                  </a:schemeClr>
                </a:solidFill>
              </a:defRPr>
            </a:lvl3pPr>
            <a:lvl4pPr marL="771487" indent="0">
              <a:buNone/>
              <a:defRPr sz="800">
                <a:solidFill>
                  <a:schemeClr val="tx1">
                    <a:tint val="75000"/>
                  </a:schemeClr>
                </a:solidFill>
              </a:defRPr>
            </a:lvl4pPr>
            <a:lvl5pPr marL="1028649" indent="0">
              <a:buNone/>
              <a:defRPr sz="800">
                <a:solidFill>
                  <a:schemeClr val="tx1">
                    <a:tint val="75000"/>
                  </a:schemeClr>
                </a:solidFill>
              </a:defRPr>
            </a:lvl5pPr>
            <a:lvl6pPr marL="1285811" indent="0">
              <a:buNone/>
              <a:defRPr sz="800">
                <a:solidFill>
                  <a:schemeClr val="tx1">
                    <a:tint val="75000"/>
                  </a:schemeClr>
                </a:solidFill>
              </a:defRPr>
            </a:lvl6pPr>
            <a:lvl7pPr marL="1542974" indent="0">
              <a:buNone/>
              <a:defRPr sz="800">
                <a:solidFill>
                  <a:schemeClr val="tx1">
                    <a:tint val="75000"/>
                  </a:schemeClr>
                </a:solidFill>
              </a:defRPr>
            </a:lvl7pPr>
            <a:lvl8pPr marL="1800134" indent="0">
              <a:buNone/>
              <a:defRPr sz="800">
                <a:solidFill>
                  <a:schemeClr val="tx1">
                    <a:tint val="75000"/>
                  </a:schemeClr>
                </a:solidFill>
              </a:defRPr>
            </a:lvl8pPr>
            <a:lvl9pPr marL="2057297" indent="0">
              <a:buNone/>
              <a:defRPr sz="800">
                <a:solidFill>
                  <a:schemeClr val="tx1">
                    <a:tint val="75000"/>
                  </a:schemeClr>
                </a:solidFill>
              </a:defRPr>
            </a:lvl9pPr>
          </a:lstStyle>
          <a:p>
            <a:pPr lvl="0">
              <a:defRPr/>
            </a:pPr>
            <a:r>
              <a:rPr lang="de-DE"/>
              <a:t>Formatvorlagen des Textmasters bearbeiten</a:t>
            </a:r>
            <a:endParaRPr/>
          </a:p>
        </p:txBody>
      </p:sp>
      <p:sp>
        <p:nvSpPr>
          <p:cNvPr id="4" name="Date Placeholder 3"/>
          <p:cNvSpPr>
            <a:spLocks noGrp="1"/>
          </p:cNvSpPr>
          <p:nvPr>
            <p:ph type="dt" sz="half" idx="10"/>
          </p:nvPr>
        </p:nvSpPr>
        <p:spPr bwMode="auto"/>
        <p:txBody>
          <a:bodyPr/>
          <a:lstStyle/>
          <a:p>
            <a:pPr>
              <a:defRPr/>
            </a:pPr>
            <a:endParaRPr lang="de-DE"/>
          </a:p>
        </p:txBody>
      </p:sp>
      <p:sp>
        <p:nvSpPr>
          <p:cNvPr id="5" name="Footer Placeholder 4"/>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6" name="Slide Number Placeholder 5"/>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preserve="1" userDrawn="1">
  <p:cSld name="KAPITEL HERVORHEBUNG MIT VIEL INHALT">
    <p:spTree>
      <p:nvGrpSpPr>
        <p:cNvPr id="1" name=""/>
        <p:cNvGrpSpPr/>
        <p:nvPr/>
      </p:nvGrpSpPr>
      <p:grpSpPr bwMode="auto">
        <a:xfrm>
          <a:off x="0" y="0"/>
          <a:ext cx="0" cy="0"/>
          <a:chOff x="0" y="0"/>
          <a:chExt cx="0" cy="0"/>
        </a:xfrm>
      </p:grpSpPr>
      <p:sp>
        <p:nvSpPr>
          <p:cNvPr id="6" name="Rechteck 5"/>
          <p:cNvSpPr/>
          <p:nvPr userDrawn="1"/>
        </p:nvSpPr>
        <p:spPr bwMode="auto">
          <a:xfrm>
            <a:off x="0" y="0"/>
            <a:ext cx="9144000" cy="686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defRPr/>
            </a:pPr>
            <a:endParaRPr lang="de-DE" sz="1000"/>
          </a:p>
        </p:txBody>
      </p:sp>
      <p:sp>
        <p:nvSpPr>
          <p:cNvPr id="2" name="Titel 1"/>
          <p:cNvSpPr>
            <a:spLocks noGrp="1"/>
          </p:cNvSpPr>
          <p:nvPr>
            <p:ph type="title" hasCustomPrompt="1"/>
          </p:nvPr>
        </p:nvSpPr>
        <p:spPr bwMode="auto">
          <a:xfrm>
            <a:off x="468000" y="1008000"/>
            <a:ext cx="8172000" cy="960000"/>
          </a:xfrm>
        </p:spPr>
        <p:txBody>
          <a:bodyPr/>
          <a:lstStyle>
            <a:lvl1pPr>
              <a:lnSpc>
                <a:spcPts val="4275"/>
              </a:lnSpc>
              <a:defRPr sz="3600" b="0">
                <a:solidFill>
                  <a:schemeClr val="bg1"/>
                </a:solidFill>
              </a:defRPr>
            </a:lvl1pPr>
          </a:lstStyle>
          <a:p>
            <a:pPr>
              <a:defRPr/>
            </a:pPr>
            <a:r>
              <a:rPr lang="de-DE"/>
              <a:t>Kapitel</a:t>
            </a:r>
            <a:endParaRPr/>
          </a:p>
        </p:txBody>
      </p:sp>
      <p:sp>
        <p:nvSpPr>
          <p:cNvPr id="9" name="Textplatzhalter 8"/>
          <p:cNvSpPr>
            <a:spLocks noGrp="1"/>
          </p:cNvSpPr>
          <p:nvPr>
            <p:ph type="body" sz="quarter" idx="10" hasCustomPrompt="1"/>
          </p:nvPr>
        </p:nvSpPr>
        <p:spPr bwMode="auto">
          <a:xfrm>
            <a:off x="468000" y="1968595"/>
            <a:ext cx="8172000" cy="1919817"/>
          </a:xfrm>
        </p:spPr>
        <p:txBody>
          <a:bodyPr/>
          <a:lstStyle>
            <a:lvl1pPr>
              <a:lnSpc>
                <a:spcPts val="4275"/>
              </a:lnSpc>
              <a:defRPr sz="3600" b="1">
                <a:solidFill>
                  <a:schemeClr val="bg1"/>
                </a:solidFill>
              </a:defRPr>
            </a:lvl1pPr>
            <a:lvl2pPr>
              <a:lnSpc>
                <a:spcPts val="4275"/>
              </a:lnSpc>
              <a:defRPr sz="3600" b="1">
                <a:solidFill>
                  <a:schemeClr val="bg1"/>
                </a:solidFill>
              </a:defRPr>
            </a:lvl2pPr>
            <a:lvl3pPr>
              <a:lnSpc>
                <a:spcPts val="4275"/>
              </a:lnSpc>
              <a:defRPr sz="3600" b="1">
                <a:solidFill>
                  <a:schemeClr val="bg1"/>
                </a:solidFill>
              </a:defRPr>
            </a:lvl3pPr>
            <a:lvl4pPr>
              <a:lnSpc>
                <a:spcPts val="4275"/>
              </a:lnSpc>
              <a:defRPr sz="3600" b="1">
                <a:solidFill>
                  <a:schemeClr val="bg1"/>
                </a:solidFill>
              </a:defRPr>
            </a:lvl4pPr>
            <a:lvl5pPr>
              <a:lnSpc>
                <a:spcPts val="4275"/>
              </a:lnSpc>
              <a:defRPr sz="3600" b="1">
                <a:solidFill>
                  <a:schemeClr val="bg1"/>
                </a:solidFill>
              </a:defRPr>
            </a:lvl5pPr>
            <a:lvl6pPr>
              <a:lnSpc>
                <a:spcPts val="4275"/>
              </a:lnSpc>
              <a:defRPr sz="3600" b="1">
                <a:solidFill>
                  <a:schemeClr val="bg1"/>
                </a:solidFill>
              </a:defRPr>
            </a:lvl6pPr>
            <a:lvl7pPr>
              <a:lnSpc>
                <a:spcPts val="4275"/>
              </a:lnSpc>
              <a:defRPr sz="3600" b="1">
                <a:solidFill>
                  <a:schemeClr val="bg1"/>
                </a:solidFill>
              </a:defRPr>
            </a:lvl7pPr>
            <a:lvl8pPr>
              <a:lnSpc>
                <a:spcPts val="4275"/>
              </a:lnSpc>
              <a:defRPr sz="3600" b="1">
                <a:solidFill>
                  <a:schemeClr val="bg1"/>
                </a:solidFill>
              </a:defRPr>
            </a:lvl8pPr>
            <a:lvl9pPr>
              <a:lnSpc>
                <a:spcPts val="4275"/>
              </a:lnSpc>
              <a:defRPr sz="3600" b="1">
                <a:solidFill>
                  <a:schemeClr val="bg1"/>
                </a:solidFill>
              </a:defRPr>
            </a:lvl9pPr>
          </a:lstStyle>
          <a:p>
            <a:pPr lvl="0">
              <a:defRPr/>
            </a:pPr>
            <a:r>
              <a:rPr lang="de-DE"/>
              <a:t>Hervorhebung</a:t>
            </a: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PhAnim="0" type="twoObj" preserve="1" userDrawn="1">
  <p:cSld name="Zwei Inhalte">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Titelmasterformat durch Klicken bearbeiten</a:t>
            </a:r>
            <a:endParaRPr lang="en-US"/>
          </a:p>
        </p:txBody>
      </p:sp>
      <p:sp>
        <p:nvSpPr>
          <p:cNvPr id="3" name="Content Placeholder 2"/>
          <p:cNvSpPr>
            <a:spLocks noGrp="1"/>
          </p:cNvSpPr>
          <p:nvPr>
            <p:ph sz="half" idx="1"/>
          </p:nvPr>
        </p:nvSpPr>
        <p:spPr bwMode="auto">
          <a:xfrm>
            <a:off x="633845" y="1828803"/>
            <a:ext cx="3886200" cy="4351337"/>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Content Placeholder 3"/>
          <p:cNvSpPr>
            <a:spLocks noGrp="1"/>
          </p:cNvSpPr>
          <p:nvPr>
            <p:ph sz="half" idx="2"/>
          </p:nvPr>
        </p:nvSpPr>
        <p:spPr bwMode="auto">
          <a:xfrm>
            <a:off x="4629150" y="1828803"/>
            <a:ext cx="3886200" cy="4351337"/>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Date Placeholder 4"/>
          <p:cNvSpPr>
            <a:spLocks noGrp="1"/>
          </p:cNvSpPr>
          <p:nvPr>
            <p:ph type="dt" sz="half" idx="10"/>
          </p:nvPr>
        </p:nvSpPr>
        <p:spPr bwMode="auto"/>
        <p:txBody>
          <a:bodyPr/>
          <a:lstStyle/>
          <a:p>
            <a:pPr>
              <a:defRPr/>
            </a:pPr>
            <a:endParaRPr lang="de-DE"/>
          </a:p>
        </p:txBody>
      </p:sp>
      <p:sp>
        <p:nvSpPr>
          <p:cNvPr id="6" name="Footer Placeholder 5"/>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7" name="Slide Number Placeholder 6"/>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PhAnim="0" preserve="1" userDrawn="1">
  <p:cSld name="Vergleich">
    <p:spTree>
      <p:nvGrpSpPr>
        <p:cNvPr id="1" name=""/>
        <p:cNvGrpSpPr/>
        <p:nvPr/>
      </p:nvGrpSpPr>
      <p:grpSpPr bwMode="auto">
        <a:xfrm>
          <a:off x="0" y="0"/>
          <a:ext cx="0" cy="0"/>
          <a:chOff x="0" y="0"/>
          <a:chExt cx="0" cy="0"/>
        </a:xfrm>
      </p:grpSpPr>
      <p:sp>
        <p:nvSpPr>
          <p:cNvPr id="3" name="Text Placeholder 2"/>
          <p:cNvSpPr>
            <a:spLocks noGrp="1"/>
          </p:cNvSpPr>
          <p:nvPr>
            <p:ph type="body" idx="1"/>
          </p:nvPr>
        </p:nvSpPr>
        <p:spPr bwMode="auto">
          <a:xfrm>
            <a:off x="633845" y="1681852"/>
            <a:ext cx="3867150" cy="825699"/>
          </a:xfrm>
        </p:spPr>
        <p:txBody>
          <a:bodyPr anchor="b">
            <a:normAutofit/>
          </a:bodyPr>
          <a:lstStyle>
            <a:lvl1pPr marL="0" indent="0">
              <a:spcBef>
                <a:spcPts val="0"/>
              </a:spcBef>
              <a:buNone/>
              <a:defRPr sz="1350" b="1"/>
            </a:lvl1pPr>
            <a:lvl2pPr marL="257162" indent="0">
              <a:buNone/>
              <a:defRPr sz="1150" b="1"/>
            </a:lvl2pPr>
            <a:lvl3pPr marL="514325" indent="0">
              <a:buNone/>
              <a:defRPr sz="1000" b="1"/>
            </a:lvl3pPr>
            <a:lvl4pPr marL="771487" indent="0">
              <a:buNone/>
              <a:defRPr sz="900" b="1"/>
            </a:lvl4pPr>
            <a:lvl5pPr marL="1028649" indent="0">
              <a:buNone/>
              <a:defRPr sz="900" b="1"/>
            </a:lvl5pPr>
            <a:lvl6pPr marL="1285811" indent="0">
              <a:buNone/>
              <a:defRPr sz="900" b="1"/>
            </a:lvl6pPr>
            <a:lvl7pPr marL="1542974" indent="0">
              <a:buNone/>
              <a:defRPr sz="900" b="1"/>
            </a:lvl7pPr>
            <a:lvl8pPr marL="1800134" indent="0">
              <a:buNone/>
              <a:defRPr sz="900" b="1"/>
            </a:lvl8pPr>
            <a:lvl9pPr marL="2057297" indent="0">
              <a:buNone/>
              <a:defRPr sz="900" b="1"/>
            </a:lvl9pPr>
          </a:lstStyle>
          <a:p>
            <a:pPr lvl="0">
              <a:defRPr/>
            </a:pPr>
            <a:r>
              <a:rPr lang="de-DE"/>
              <a:t>Formatvorlagen des Textmasters bearbeiten</a:t>
            </a:r>
            <a:endParaRPr/>
          </a:p>
        </p:txBody>
      </p:sp>
      <p:sp>
        <p:nvSpPr>
          <p:cNvPr id="4" name="Content Placeholder 3"/>
          <p:cNvSpPr>
            <a:spLocks noGrp="1"/>
          </p:cNvSpPr>
          <p:nvPr>
            <p:ph sz="half" idx="2"/>
          </p:nvPr>
        </p:nvSpPr>
        <p:spPr bwMode="auto">
          <a:xfrm>
            <a:off x="633845" y="2507557"/>
            <a:ext cx="3867150" cy="3680524"/>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5" name="Text Placeholder 4"/>
          <p:cNvSpPr>
            <a:spLocks noGrp="1"/>
          </p:cNvSpPr>
          <p:nvPr>
            <p:ph type="body" sz="quarter" idx="3"/>
          </p:nvPr>
        </p:nvSpPr>
        <p:spPr bwMode="auto">
          <a:xfrm>
            <a:off x="4629153" y="1681851"/>
            <a:ext cx="3886201" cy="825698"/>
          </a:xfrm>
        </p:spPr>
        <p:txBody>
          <a:bodyPr anchor="b"/>
          <a:lstStyle>
            <a:lvl1pPr marL="0" indent="0">
              <a:spcBef>
                <a:spcPts val="0"/>
              </a:spcBef>
              <a:buNone/>
              <a:defRPr sz="1350" b="1"/>
            </a:lvl1pPr>
            <a:lvl2pPr marL="257162" indent="0">
              <a:buNone/>
              <a:defRPr sz="1150" b="1"/>
            </a:lvl2pPr>
            <a:lvl3pPr marL="514325" indent="0">
              <a:buNone/>
              <a:defRPr sz="1000" b="1"/>
            </a:lvl3pPr>
            <a:lvl4pPr marL="771487" indent="0">
              <a:buNone/>
              <a:defRPr sz="900" b="1"/>
            </a:lvl4pPr>
            <a:lvl5pPr marL="1028649" indent="0">
              <a:buNone/>
              <a:defRPr sz="900" b="1"/>
            </a:lvl5pPr>
            <a:lvl6pPr marL="1285811" indent="0">
              <a:buNone/>
              <a:defRPr sz="900" b="1"/>
            </a:lvl6pPr>
            <a:lvl7pPr marL="1542974" indent="0">
              <a:buNone/>
              <a:defRPr sz="900" b="1"/>
            </a:lvl7pPr>
            <a:lvl8pPr marL="1800134" indent="0">
              <a:buNone/>
              <a:defRPr sz="900" b="1"/>
            </a:lvl8pPr>
            <a:lvl9pPr marL="2057297" indent="0">
              <a:buNone/>
              <a:defRPr sz="900" b="1"/>
            </a:lvl9pPr>
          </a:lstStyle>
          <a:p>
            <a:pPr lvl="0">
              <a:defRPr/>
            </a:pPr>
            <a:r>
              <a:rPr lang="de-DE"/>
              <a:t>Formatvorlagen des Textmasters bearbeiten</a:t>
            </a:r>
            <a:endParaRPr/>
          </a:p>
        </p:txBody>
      </p:sp>
      <p:sp>
        <p:nvSpPr>
          <p:cNvPr id="6" name="Content Placeholder 5"/>
          <p:cNvSpPr>
            <a:spLocks noGrp="1"/>
          </p:cNvSpPr>
          <p:nvPr>
            <p:ph sz="quarter" idx="4"/>
          </p:nvPr>
        </p:nvSpPr>
        <p:spPr bwMode="auto">
          <a:xfrm>
            <a:off x="4629153" y="2507557"/>
            <a:ext cx="3886201" cy="3680524"/>
          </a:xfrm>
        </p:spPr>
        <p:txBody>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7" name="Date Placeholder 6"/>
          <p:cNvSpPr>
            <a:spLocks noGrp="1"/>
          </p:cNvSpPr>
          <p:nvPr>
            <p:ph type="dt" sz="half" idx="10"/>
          </p:nvPr>
        </p:nvSpPr>
        <p:spPr bwMode="auto"/>
        <p:txBody>
          <a:bodyPr/>
          <a:lstStyle/>
          <a:p>
            <a:pPr>
              <a:defRPr/>
            </a:pPr>
            <a:endParaRPr lang="de-DE"/>
          </a:p>
        </p:txBody>
      </p:sp>
      <p:sp>
        <p:nvSpPr>
          <p:cNvPr id="8" name="Footer Placeholder 7"/>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9" name="Slide Number Placeholder 8"/>
          <p:cNvSpPr>
            <a:spLocks noGrp="1"/>
          </p:cNvSpPr>
          <p:nvPr>
            <p:ph type="sldNum" sz="quarter" idx="12"/>
          </p:nvPr>
        </p:nvSpPr>
        <p:spPr bwMode="auto"/>
        <p:txBody>
          <a:bodyPr/>
          <a:lstStyle/>
          <a:p>
            <a:pPr>
              <a:defRPr/>
            </a:pPr>
            <a:fld id="{038B75C2-05DE-4274-903A-91A91E8460FD}" type="slidenum">
              <a:rPr lang="de-DE"/>
              <a:t>‹Nr.›</a:t>
            </a:fld>
            <a:endParaRPr lang="de-DE"/>
          </a:p>
        </p:txBody>
      </p:sp>
      <p:sp>
        <p:nvSpPr>
          <p:cNvPr id="10" name="Title 9"/>
          <p:cNvSpPr>
            <a:spLocks noGrp="1"/>
          </p:cNvSpPr>
          <p:nvPr>
            <p:ph type="title"/>
          </p:nvPr>
        </p:nvSpPr>
        <p:spPr bwMode="auto"/>
        <p:txBody>
          <a:bodyPr/>
          <a:lstStyle/>
          <a:p>
            <a:pPr>
              <a:defRPr/>
            </a:pPr>
            <a:r>
              <a:rPr lang="de-DE"/>
              <a:t>Titelmasterformat durch Klicken bearbeiten</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PhAnim="0" preserve="1" userDrawn="1">
  <p:cSld name="Nur Titel">
    <p:spTree>
      <p:nvGrpSpPr>
        <p:cNvPr id="1" name=""/>
        <p:cNvGrpSpPr/>
        <p:nvPr/>
      </p:nvGrpSpPr>
      <p:grpSpPr bwMode="auto">
        <a:xfrm>
          <a:off x="0" y="0"/>
          <a:ext cx="0" cy="0"/>
          <a:chOff x="0" y="0"/>
          <a:chExt cx="0" cy="0"/>
        </a:xfrm>
      </p:grpSpPr>
      <p:sp>
        <p:nvSpPr>
          <p:cNvPr id="3" name="Date Placeholder 2"/>
          <p:cNvSpPr>
            <a:spLocks noGrp="1"/>
          </p:cNvSpPr>
          <p:nvPr>
            <p:ph type="dt" sz="half" idx="10"/>
          </p:nvPr>
        </p:nvSpPr>
        <p:spPr bwMode="auto"/>
        <p:txBody>
          <a:bodyPr/>
          <a:lstStyle/>
          <a:p>
            <a:pPr>
              <a:defRPr/>
            </a:pPr>
            <a:endParaRPr lang="de-DE"/>
          </a:p>
        </p:txBody>
      </p:sp>
      <p:sp>
        <p:nvSpPr>
          <p:cNvPr id="4" name="Footer Placeholder 3"/>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5" name="Slide Number Placeholder 4"/>
          <p:cNvSpPr>
            <a:spLocks noGrp="1"/>
          </p:cNvSpPr>
          <p:nvPr>
            <p:ph type="sldNum" sz="quarter" idx="12"/>
          </p:nvPr>
        </p:nvSpPr>
        <p:spPr bwMode="auto"/>
        <p:txBody>
          <a:bodyPr/>
          <a:lstStyle/>
          <a:p>
            <a:pPr>
              <a:defRPr/>
            </a:pPr>
            <a:fld id="{038B75C2-05DE-4274-903A-91A91E8460FD}" type="slidenum">
              <a:rPr lang="de-DE"/>
              <a:t>‹Nr.›</a:t>
            </a:fld>
            <a:endParaRPr lang="de-DE"/>
          </a:p>
        </p:txBody>
      </p:sp>
      <p:sp>
        <p:nvSpPr>
          <p:cNvPr id="6" name="Title 5"/>
          <p:cNvSpPr>
            <a:spLocks noGrp="1"/>
          </p:cNvSpPr>
          <p:nvPr>
            <p:ph type="title"/>
          </p:nvPr>
        </p:nvSpPr>
        <p:spPr bwMode="auto"/>
        <p:txBody>
          <a:bodyPr/>
          <a:lstStyle/>
          <a:p>
            <a:pPr>
              <a:defRPr/>
            </a:pPr>
            <a:r>
              <a:rPr lang="de-DE"/>
              <a:t>Titelmasterformat durch Klicken bearbeiten</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endParaRPr lang="de-DE"/>
          </a:p>
        </p:txBody>
      </p:sp>
      <p:sp>
        <p:nvSpPr>
          <p:cNvPr id="3" name="Footer Placeholder 2"/>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4" name="Slide Number Placeholder 3"/>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PhAnim="0" type="objTx" preserve="1" userDrawn="1">
  <p:cSld name="Inhalt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30936" y="457207"/>
            <a:ext cx="2948940" cy="1600197"/>
          </a:xfrm>
        </p:spPr>
        <p:txBody>
          <a:bodyPr anchor="b">
            <a:normAutofit/>
          </a:bodyPr>
          <a:lstStyle>
            <a:lvl1pPr>
              <a:defRPr sz="1800" b="0"/>
            </a:lvl1pPr>
          </a:lstStyle>
          <a:p>
            <a:pPr>
              <a:defRPr/>
            </a:pPr>
            <a:r>
              <a:rPr lang="de-DE"/>
              <a:t>Titelmasterformat durch Klicken bearbeiten</a:t>
            </a:r>
            <a:endParaRPr lang="en-US"/>
          </a:p>
        </p:txBody>
      </p:sp>
      <p:sp>
        <p:nvSpPr>
          <p:cNvPr id="3" name="Content Placeholder 2"/>
          <p:cNvSpPr>
            <a:spLocks noGrp="1"/>
          </p:cNvSpPr>
          <p:nvPr>
            <p:ph idx="1"/>
          </p:nvPr>
        </p:nvSpPr>
        <p:spPr bwMode="auto">
          <a:xfrm>
            <a:off x="3886200" y="990600"/>
            <a:ext cx="4629150" cy="4876800"/>
          </a:xfrm>
        </p:spPr>
        <p:txBody>
          <a:bodyPr/>
          <a:lstStyle>
            <a:lvl1pPr>
              <a:defRPr sz="1800"/>
            </a:lvl1pPr>
            <a:lvl2pPr>
              <a:defRPr sz="1600"/>
            </a:lvl2pPr>
            <a:lvl3pPr>
              <a:defRPr sz="1350"/>
            </a:lvl3pPr>
            <a:lvl4pPr>
              <a:defRPr sz="1150"/>
            </a:lvl4pPr>
            <a:lvl5pPr>
              <a:defRPr sz="1150"/>
            </a:lvl5pPr>
            <a:lvl6pPr>
              <a:defRPr sz="1150"/>
            </a:lvl6pPr>
            <a:lvl7pPr>
              <a:defRPr sz="1150"/>
            </a:lvl7pPr>
            <a:lvl8pPr>
              <a:defRPr sz="1150"/>
            </a:lvl8pPr>
            <a:lvl9pPr>
              <a:defRPr sz="1150"/>
            </a:lvl9p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Text Placeholder 3"/>
          <p:cNvSpPr>
            <a:spLocks noGrp="1"/>
          </p:cNvSpPr>
          <p:nvPr>
            <p:ph type="body" sz="half" idx="2"/>
          </p:nvPr>
        </p:nvSpPr>
        <p:spPr bwMode="auto">
          <a:xfrm>
            <a:off x="630936" y="2057399"/>
            <a:ext cx="2948940" cy="3810001"/>
          </a:xfrm>
        </p:spPr>
        <p:txBody>
          <a:bodyPr>
            <a:normAutofit/>
          </a:bodyPr>
          <a:lstStyle>
            <a:lvl1pPr marL="0" indent="0">
              <a:lnSpc>
                <a:spcPct val="90000"/>
              </a:lnSpc>
              <a:buNone/>
              <a:defRPr sz="900"/>
            </a:lvl1pPr>
            <a:lvl2pPr marL="257162" indent="0">
              <a:buNone/>
              <a:defRPr sz="700"/>
            </a:lvl2pPr>
            <a:lvl3pPr marL="514325" indent="0">
              <a:buNone/>
              <a:defRPr sz="550"/>
            </a:lvl3pPr>
            <a:lvl4pPr marL="771487" indent="0">
              <a:buNone/>
              <a:defRPr sz="500"/>
            </a:lvl4pPr>
            <a:lvl5pPr marL="1028649" indent="0">
              <a:buNone/>
              <a:defRPr sz="500"/>
            </a:lvl5pPr>
            <a:lvl6pPr marL="1285811" indent="0">
              <a:buNone/>
              <a:defRPr sz="500"/>
            </a:lvl6pPr>
            <a:lvl7pPr marL="1542974" indent="0">
              <a:buNone/>
              <a:defRPr sz="500"/>
            </a:lvl7pPr>
            <a:lvl8pPr marL="1800134" indent="0">
              <a:buNone/>
              <a:defRPr sz="500"/>
            </a:lvl8pPr>
            <a:lvl9pPr marL="2057297" indent="0">
              <a:buNone/>
              <a:defRPr sz="500"/>
            </a:lvl9pPr>
          </a:lstStyle>
          <a:p>
            <a:pPr lvl="0">
              <a:defRPr/>
            </a:pPr>
            <a:r>
              <a:rPr lang="de-DE"/>
              <a:t>Formatvorlagen des Textmasters bearbeiten</a:t>
            </a:r>
            <a:endParaRPr/>
          </a:p>
        </p:txBody>
      </p:sp>
      <p:sp>
        <p:nvSpPr>
          <p:cNvPr id="5" name="Date Placeholder 4"/>
          <p:cNvSpPr>
            <a:spLocks noGrp="1"/>
          </p:cNvSpPr>
          <p:nvPr>
            <p:ph type="dt" sz="half" idx="10"/>
          </p:nvPr>
        </p:nvSpPr>
        <p:spPr bwMode="auto"/>
        <p:txBody>
          <a:bodyPr/>
          <a:lstStyle/>
          <a:p>
            <a:pPr>
              <a:defRPr/>
            </a:pPr>
            <a:endParaRPr lang="de-DE"/>
          </a:p>
        </p:txBody>
      </p:sp>
      <p:sp>
        <p:nvSpPr>
          <p:cNvPr id="6" name="Footer Placeholder 5"/>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7" name="Slide Number Placeholder 6"/>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PhAnim="0" type="picTx" preserve="1" userDrawn="1">
  <p:cSld name="Bild mit Überschrift">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30936" y="457200"/>
            <a:ext cx="2948940" cy="1600200"/>
          </a:xfrm>
        </p:spPr>
        <p:txBody>
          <a:bodyPr anchor="b">
            <a:normAutofit/>
          </a:bodyPr>
          <a:lstStyle>
            <a:lvl1pPr>
              <a:defRPr sz="1800" b="0"/>
            </a:lvl1pPr>
          </a:lstStyle>
          <a:p>
            <a:pPr>
              <a:defRPr/>
            </a:pPr>
            <a:r>
              <a:rPr lang="de-DE"/>
              <a:t>Titelmasterformat durch Klicken bearbeiten</a:t>
            </a:r>
            <a:endParaRPr lang="en-US"/>
          </a:p>
        </p:txBody>
      </p:sp>
      <p:sp>
        <p:nvSpPr>
          <p:cNvPr id="3" name="Picture Placeholder 2"/>
          <p:cNvSpPr>
            <a:spLocks noGrp="1"/>
          </p:cNvSpPr>
          <p:nvPr>
            <p:ph type="pic" idx="1"/>
          </p:nvPr>
        </p:nvSpPr>
        <p:spPr bwMode="auto">
          <a:xfrm>
            <a:off x="3886200" y="990600"/>
            <a:ext cx="4629150" cy="4876800"/>
          </a:xfrm>
        </p:spPr>
        <p:txBody>
          <a:bodyPr/>
          <a:lstStyle>
            <a:lvl1pPr marL="0" indent="0">
              <a:buNone/>
              <a:defRPr sz="1800"/>
            </a:lvl1pPr>
            <a:lvl2pPr marL="257162" indent="0">
              <a:buNone/>
              <a:defRPr sz="1600"/>
            </a:lvl2pPr>
            <a:lvl3pPr marL="514325" indent="0">
              <a:buNone/>
              <a:defRPr sz="1350"/>
            </a:lvl3pPr>
            <a:lvl4pPr marL="771487" indent="0">
              <a:buNone/>
              <a:defRPr sz="1150"/>
            </a:lvl4pPr>
            <a:lvl5pPr marL="1028649" indent="0">
              <a:buNone/>
              <a:defRPr sz="1150"/>
            </a:lvl5pPr>
            <a:lvl6pPr marL="1285811" indent="0">
              <a:buNone/>
              <a:defRPr sz="1150"/>
            </a:lvl6pPr>
            <a:lvl7pPr marL="1542974" indent="0">
              <a:buNone/>
              <a:defRPr sz="1150"/>
            </a:lvl7pPr>
            <a:lvl8pPr marL="1800134" indent="0">
              <a:buNone/>
              <a:defRPr sz="1150"/>
            </a:lvl8pPr>
            <a:lvl9pPr marL="2057297" indent="0">
              <a:buNone/>
              <a:defRPr sz="1150"/>
            </a:lvl9pPr>
          </a:lstStyle>
          <a:p>
            <a:pPr>
              <a:defRPr/>
            </a:pPr>
            <a:r>
              <a:rPr lang="de-DE"/>
              <a:t>Bild durch Klicken auf Symbol hinzufügen</a:t>
            </a:r>
            <a:endParaRPr lang="en-US"/>
          </a:p>
        </p:txBody>
      </p:sp>
      <p:sp>
        <p:nvSpPr>
          <p:cNvPr id="4" name="Text Placeholder 3"/>
          <p:cNvSpPr>
            <a:spLocks noGrp="1"/>
          </p:cNvSpPr>
          <p:nvPr>
            <p:ph type="body" sz="half" idx="2"/>
          </p:nvPr>
        </p:nvSpPr>
        <p:spPr bwMode="auto">
          <a:xfrm>
            <a:off x="630936" y="2057400"/>
            <a:ext cx="2948940" cy="3810000"/>
          </a:xfrm>
        </p:spPr>
        <p:txBody>
          <a:bodyPr>
            <a:normAutofit/>
          </a:bodyPr>
          <a:lstStyle>
            <a:lvl1pPr marL="0" indent="0">
              <a:lnSpc>
                <a:spcPct val="90000"/>
              </a:lnSpc>
              <a:buNone/>
              <a:defRPr sz="900"/>
            </a:lvl1pPr>
            <a:lvl2pPr marL="257162" indent="0">
              <a:buNone/>
              <a:defRPr sz="700"/>
            </a:lvl2pPr>
            <a:lvl3pPr marL="514325" indent="0">
              <a:buNone/>
              <a:defRPr sz="550"/>
            </a:lvl3pPr>
            <a:lvl4pPr marL="771487" indent="0">
              <a:buNone/>
              <a:defRPr sz="500"/>
            </a:lvl4pPr>
            <a:lvl5pPr marL="1028649" indent="0">
              <a:buNone/>
              <a:defRPr sz="500"/>
            </a:lvl5pPr>
            <a:lvl6pPr marL="1285811" indent="0">
              <a:buNone/>
              <a:defRPr sz="500"/>
            </a:lvl6pPr>
            <a:lvl7pPr marL="1542974" indent="0">
              <a:buNone/>
              <a:defRPr sz="500"/>
            </a:lvl7pPr>
            <a:lvl8pPr marL="1800134" indent="0">
              <a:buNone/>
              <a:defRPr sz="500"/>
            </a:lvl8pPr>
            <a:lvl9pPr marL="2057297" indent="0">
              <a:buNone/>
              <a:defRPr sz="500"/>
            </a:lvl9pPr>
          </a:lstStyle>
          <a:p>
            <a:pPr lvl="0">
              <a:defRPr/>
            </a:pPr>
            <a:r>
              <a:rPr lang="de-DE"/>
              <a:t>Formatvorlagen des Textmasters bearbeiten</a:t>
            </a:r>
            <a:endParaRPr/>
          </a:p>
        </p:txBody>
      </p:sp>
      <p:sp>
        <p:nvSpPr>
          <p:cNvPr id="5" name="Date Placeholder 4"/>
          <p:cNvSpPr>
            <a:spLocks noGrp="1"/>
          </p:cNvSpPr>
          <p:nvPr>
            <p:ph type="dt" sz="half" idx="10"/>
          </p:nvPr>
        </p:nvSpPr>
        <p:spPr bwMode="auto"/>
        <p:txBody>
          <a:bodyPr/>
          <a:lstStyle/>
          <a:p>
            <a:pPr>
              <a:defRPr/>
            </a:pPr>
            <a:endParaRPr lang="de-DE"/>
          </a:p>
        </p:txBody>
      </p:sp>
      <p:sp>
        <p:nvSpPr>
          <p:cNvPr id="6" name="Footer Placeholder 5"/>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7" name="Slide Number Placeholder 6"/>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PhAnim="0" type="vertTx" preserve="1" userDrawn="1">
  <p:cSld name="Titel und vertikaler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de-DE"/>
              <a:t>Titelmasterformat durch Klicken bearbeiten</a:t>
            </a:r>
            <a:endParaRPr lang="en-US"/>
          </a:p>
        </p:txBody>
      </p:sp>
      <p:sp>
        <p:nvSpPr>
          <p:cNvPr id="3" name="Vertical Text Placeholder 2"/>
          <p:cNvSpPr>
            <a:spLocks noGrp="1"/>
          </p:cNvSpPr>
          <p:nvPr>
            <p:ph type="body" orient="vert" idx="1"/>
          </p:nvPr>
        </p:nvSpPr>
        <p:spPr bwMode="auto"/>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endParaRPr lang="de-DE"/>
          </a:p>
        </p:txBody>
      </p:sp>
      <p:sp>
        <p:nvSpPr>
          <p:cNvPr id="5" name="Footer Placeholder 4"/>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6" name="Slide Number Placeholder 5"/>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Vertikaler Titel und Text">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6543676" y="360362"/>
            <a:ext cx="1971675" cy="5811838"/>
          </a:xfrm>
        </p:spPr>
        <p:txBody>
          <a:bodyPr vert="eaVert"/>
          <a:lstStyle/>
          <a:p>
            <a:pPr>
              <a:defRPr/>
            </a:pPr>
            <a:r>
              <a:rPr lang="de-DE"/>
              <a:t>Titelmasterformat durch Klicken bearbeiten</a:t>
            </a:r>
            <a:endParaRPr lang="en-US"/>
          </a:p>
        </p:txBody>
      </p:sp>
      <p:sp>
        <p:nvSpPr>
          <p:cNvPr id="3" name="Vertical Text Placeholder 2"/>
          <p:cNvSpPr>
            <a:spLocks noGrp="1"/>
          </p:cNvSpPr>
          <p:nvPr>
            <p:ph type="body" orient="vert" idx="1"/>
          </p:nvPr>
        </p:nvSpPr>
        <p:spPr bwMode="auto">
          <a:xfrm>
            <a:off x="628652" y="360369"/>
            <a:ext cx="5800725" cy="5811837"/>
          </a:xfrm>
        </p:spPr>
        <p:txBody>
          <a:bodyPr vert="eaVert"/>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10"/>
          </p:nvPr>
        </p:nvSpPr>
        <p:spPr bwMode="auto"/>
        <p:txBody>
          <a:bodyPr/>
          <a:lstStyle/>
          <a:p>
            <a:pPr>
              <a:defRPr/>
            </a:pPr>
            <a:endParaRPr lang="de-DE"/>
          </a:p>
        </p:txBody>
      </p:sp>
      <p:sp>
        <p:nvSpPr>
          <p:cNvPr id="5" name="Footer Placeholder 4"/>
          <p:cNvSpPr>
            <a:spLocks noGrp="1"/>
          </p:cNvSpPr>
          <p:nvPr>
            <p:ph type="ftr" sz="quarter" idx="11"/>
          </p:nvPr>
        </p:nvSpPr>
        <p:spPr bwMode="auto"/>
        <p:txBody>
          <a:bodyPr/>
          <a:lstStyle/>
          <a:p>
            <a:pPr>
              <a:defRPr/>
            </a:pPr>
            <a:r>
              <a:rPr lang="de-DE"/>
              <a:t>GeDiL - Studentische Bedarfe an eine gender- und diversitätsgerechte Lehre</a:t>
            </a:r>
            <a:endParaRPr/>
          </a:p>
        </p:txBody>
      </p:sp>
      <p:sp>
        <p:nvSpPr>
          <p:cNvPr id="6" name="Slide Number Placeholder 5"/>
          <p:cNvSpPr>
            <a:spLocks noGrp="1"/>
          </p:cNvSpPr>
          <p:nvPr>
            <p:ph type="sldNum" sz="quarter" idx="12"/>
          </p:nvPr>
        </p:nvSpPr>
        <p:spPr bwMode="auto"/>
        <p:txBody>
          <a:bodyPr/>
          <a:lstStyle/>
          <a:p>
            <a:pPr>
              <a:defRPr/>
            </a:pPr>
            <a:fld id="{038B75C2-05DE-4274-903A-91A91E8460FD}" type="slidenum">
              <a:rPr lang="de-DE"/>
              <a:t>‹Nr.›</a:t>
            </a:fld>
            <a:endParaRPr lang="de-D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elfolie">
    <p:spTree>
      <p:nvGrpSpPr>
        <p:cNvPr id="1" name=""/>
        <p:cNvGrpSpPr/>
        <p:nvPr/>
      </p:nvGrpSpPr>
      <p:grpSpPr bwMode="auto">
        <a:xfrm>
          <a:off x="0" y="0"/>
          <a:ext cx="0" cy="0"/>
          <a:chOff x="0" y="0"/>
          <a:chExt cx="0" cy="0"/>
        </a:xfrm>
      </p:grpSpPr>
      <p:sp>
        <p:nvSpPr>
          <p:cNvPr id="3" name="Untertitel 2"/>
          <p:cNvSpPr>
            <a:spLocks noGrp="1"/>
          </p:cNvSpPr>
          <p:nvPr>
            <p:ph type="subTitle" idx="1" hasCustomPrompt="1"/>
          </p:nvPr>
        </p:nvSpPr>
        <p:spPr bwMode="auto">
          <a:xfrm>
            <a:off x="468000" y="6057380"/>
            <a:ext cx="7560000" cy="278420"/>
          </a:xfrm>
        </p:spPr>
        <p:txBody>
          <a:bodyPr/>
          <a:lstStyle>
            <a:lvl1pPr marL="0" indent="0" algn="l">
              <a:lnSpc>
                <a:spcPts val="1800"/>
              </a:lnSpc>
              <a:spcAft>
                <a:spcPts val="0"/>
              </a:spcAft>
              <a:buFont typeface="Arial"/>
              <a:buNone/>
              <a:defRPr sz="1150" b="0">
                <a:solidFill>
                  <a:schemeClr val="bg2"/>
                </a:solidFill>
              </a:defRPr>
            </a:lvl1pPr>
            <a:lvl2pPr marL="0" indent="0" algn="l">
              <a:lnSpc>
                <a:spcPts val="1800"/>
              </a:lnSpc>
              <a:spcAft>
                <a:spcPts val="0"/>
              </a:spcAft>
              <a:buFont typeface="Arial"/>
              <a:buNone/>
              <a:defRPr sz="1150" b="0">
                <a:solidFill>
                  <a:schemeClr val="bg2"/>
                </a:solidFill>
              </a:defRPr>
            </a:lvl2pPr>
            <a:lvl3pPr marL="0" indent="0" algn="l">
              <a:lnSpc>
                <a:spcPts val="1800"/>
              </a:lnSpc>
              <a:spcAft>
                <a:spcPts val="0"/>
              </a:spcAft>
              <a:buFont typeface="Arial"/>
              <a:buNone/>
              <a:defRPr sz="1150" b="0">
                <a:solidFill>
                  <a:schemeClr val="bg2"/>
                </a:solidFill>
              </a:defRPr>
            </a:lvl3pPr>
            <a:lvl4pPr marL="0" indent="0" algn="l">
              <a:lnSpc>
                <a:spcPts val="1800"/>
              </a:lnSpc>
              <a:spcAft>
                <a:spcPts val="0"/>
              </a:spcAft>
              <a:buFont typeface="Arial"/>
              <a:buNone/>
              <a:defRPr sz="1150" b="0">
                <a:solidFill>
                  <a:schemeClr val="bg2"/>
                </a:solidFill>
              </a:defRPr>
            </a:lvl4pPr>
            <a:lvl5pPr marL="0" indent="0" algn="l">
              <a:lnSpc>
                <a:spcPts val="1800"/>
              </a:lnSpc>
              <a:spcAft>
                <a:spcPts val="0"/>
              </a:spcAft>
              <a:buFont typeface="Arial"/>
              <a:buNone/>
              <a:defRPr sz="1150" b="0">
                <a:solidFill>
                  <a:schemeClr val="bg2"/>
                </a:solidFill>
              </a:defRPr>
            </a:lvl5pPr>
            <a:lvl6pPr marL="0" indent="0" algn="l">
              <a:lnSpc>
                <a:spcPts val="1800"/>
              </a:lnSpc>
              <a:spcAft>
                <a:spcPts val="0"/>
              </a:spcAft>
              <a:buFont typeface="Arial"/>
              <a:buNone/>
              <a:defRPr sz="1150" b="0">
                <a:solidFill>
                  <a:schemeClr val="bg2"/>
                </a:solidFill>
              </a:defRPr>
            </a:lvl6pPr>
            <a:lvl7pPr marL="0" indent="0" algn="l">
              <a:lnSpc>
                <a:spcPts val="1800"/>
              </a:lnSpc>
              <a:spcAft>
                <a:spcPts val="0"/>
              </a:spcAft>
              <a:buFont typeface="Arial"/>
              <a:buNone/>
              <a:defRPr sz="1150" b="0">
                <a:solidFill>
                  <a:schemeClr val="bg2"/>
                </a:solidFill>
              </a:defRPr>
            </a:lvl7pPr>
            <a:lvl8pPr marL="0" indent="0" algn="l">
              <a:lnSpc>
                <a:spcPts val="1800"/>
              </a:lnSpc>
              <a:spcAft>
                <a:spcPts val="0"/>
              </a:spcAft>
              <a:buFont typeface="Arial"/>
              <a:buNone/>
              <a:defRPr sz="1150" b="0">
                <a:solidFill>
                  <a:schemeClr val="bg2"/>
                </a:solidFill>
              </a:defRPr>
            </a:lvl8pPr>
            <a:lvl9pPr marL="0" indent="0" algn="l">
              <a:lnSpc>
                <a:spcPts val="1800"/>
              </a:lnSpc>
              <a:spcAft>
                <a:spcPts val="0"/>
              </a:spcAft>
              <a:buFont typeface="Arial"/>
              <a:buNone/>
              <a:defRPr sz="1150" b="0">
                <a:solidFill>
                  <a:schemeClr val="bg2"/>
                </a:solidFill>
              </a:defRPr>
            </a:lvl9pPr>
          </a:lstStyle>
          <a:p>
            <a:pPr lvl="0">
              <a:defRPr/>
            </a:pPr>
            <a:r>
              <a:rPr lang="de-DE"/>
              <a:t>Untertitel</a:t>
            </a:r>
            <a:endParaRPr/>
          </a:p>
        </p:txBody>
      </p:sp>
      <p:sp>
        <p:nvSpPr>
          <p:cNvPr id="7" name="Datumsplatzhalter 6"/>
          <p:cNvSpPr>
            <a:spLocks noGrp="1"/>
          </p:cNvSpPr>
          <p:nvPr>
            <p:ph type="dt" sz="half" idx="10"/>
          </p:nvPr>
        </p:nvSpPr>
        <p:spPr bwMode="auto">
          <a:xfrm>
            <a:off x="468000" y="6335800"/>
            <a:ext cx="7560000" cy="192000"/>
          </a:xfrm>
        </p:spPr>
        <p:txBody>
          <a:bodyPr/>
          <a:lstStyle>
            <a:lvl1pPr>
              <a:defRPr sz="700">
                <a:solidFill>
                  <a:schemeClr val="tx2"/>
                </a:solidFill>
              </a:defRPr>
            </a:lvl1pPr>
          </a:lstStyle>
          <a:p>
            <a:pPr>
              <a:defRPr/>
            </a:pPr>
            <a:endParaRPr lang="de-DE"/>
          </a:p>
        </p:txBody>
      </p:sp>
      <p:pic>
        <p:nvPicPr>
          <p:cNvPr id="6" name="Grafik 5"/>
          <p:cNvPicPr/>
          <p:nvPr userDrawn="1"/>
        </p:nvPicPr>
        <p:blipFill>
          <a:blip r:embed="rId2"/>
          <a:stretch/>
        </p:blipFill>
        <p:spPr bwMode="auto">
          <a:xfrm>
            <a:off x="479880" y="5211000"/>
            <a:ext cx="2505600" cy="163800"/>
          </a:xfrm>
          <a:prstGeom prst="rect">
            <a:avLst/>
          </a:prstGeom>
        </p:spPr>
      </p:pic>
      <p:sp>
        <p:nvSpPr>
          <p:cNvPr id="22" name="Bildplatzhalter 21"/>
          <p:cNvSpPr>
            <a:spLocks noGrp="1"/>
          </p:cNvSpPr>
          <p:nvPr>
            <p:ph type="pic" sz="quarter" idx="13"/>
          </p:nvPr>
        </p:nvSpPr>
        <p:spPr bwMode="auto">
          <a:xfrm>
            <a:off x="-2" y="-1"/>
            <a:ext cx="8184240" cy="489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2098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7582 w 8182800"/>
              <a:gd name="connsiteY4" fmla="*/ 114175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2820 w 8182800"/>
              <a:gd name="connsiteY4" fmla="*/ 1075670 h 3186000"/>
              <a:gd name="connsiteX5" fmla="*/ 8182800 w 8182800"/>
              <a:gd name="connsiteY5" fmla="*/ 1440001 h 3186000"/>
              <a:gd name="connsiteX6" fmla="*/ 8182800 w 8182800"/>
              <a:gd name="connsiteY6" fmla="*/ 3186000 h 3186000"/>
              <a:gd name="connsiteX7" fmla="*/ 0 w 8182800"/>
              <a:gd name="connsiteY7" fmla="*/ 3186000 h 3186000"/>
              <a:gd name="connsiteX8" fmla="*/ 0 w 8182800"/>
              <a:gd name="connsiteY8" fmla="*/ 0 h 3186000"/>
              <a:gd name="connsiteX0" fmla="*/ 0 w 8663812"/>
              <a:gd name="connsiteY0" fmla="*/ 0 h 3186000"/>
              <a:gd name="connsiteX1" fmla="*/ 8182800 w 8663812"/>
              <a:gd name="connsiteY1" fmla="*/ 0 h 3186000"/>
              <a:gd name="connsiteX2" fmla="*/ 8182800 w 8663812"/>
              <a:gd name="connsiteY2" fmla="*/ 1 h 3186000"/>
              <a:gd name="connsiteX3" fmla="*/ 7225201 w 8663812"/>
              <a:gd name="connsiteY3" fmla="*/ 1 h 3186000"/>
              <a:gd name="connsiteX4" fmla="*/ 7222820 w 8663812"/>
              <a:gd name="connsiteY4" fmla="*/ 1075670 h 3186000"/>
              <a:gd name="connsiteX5" fmla="*/ 8663812 w 8663812"/>
              <a:gd name="connsiteY5" fmla="*/ 1079242 h 3186000"/>
              <a:gd name="connsiteX6" fmla="*/ 8182800 w 8663812"/>
              <a:gd name="connsiteY6" fmla="*/ 3186000 h 3186000"/>
              <a:gd name="connsiteX7" fmla="*/ 0 w 8663812"/>
              <a:gd name="connsiteY7" fmla="*/ 3186000 h 3186000"/>
              <a:gd name="connsiteX8" fmla="*/ 0 w 8663812"/>
              <a:gd name="connsiteY8" fmla="*/ 0 h 3186000"/>
              <a:gd name="connsiteX0" fmla="*/ 0 w 8694768"/>
              <a:gd name="connsiteY0" fmla="*/ 0 h 3194930"/>
              <a:gd name="connsiteX1" fmla="*/ 8182800 w 8694768"/>
              <a:gd name="connsiteY1" fmla="*/ 0 h 3194930"/>
              <a:gd name="connsiteX2" fmla="*/ 8182800 w 8694768"/>
              <a:gd name="connsiteY2" fmla="*/ 1 h 3194930"/>
              <a:gd name="connsiteX3" fmla="*/ 7225201 w 8694768"/>
              <a:gd name="connsiteY3" fmla="*/ 1 h 3194930"/>
              <a:gd name="connsiteX4" fmla="*/ 7222820 w 8694768"/>
              <a:gd name="connsiteY4" fmla="*/ 1075670 h 3194930"/>
              <a:gd name="connsiteX5" fmla="*/ 8663812 w 8694768"/>
              <a:gd name="connsiteY5" fmla="*/ 1079242 h 3194930"/>
              <a:gd name="connsiteX6" fmla="*/ 8694768 w 8694768"/>
              <a:gd name="connsiteY6" fmla="*/ 3194930 h 3194930"/>
              <a:gd name="connsiteX7" fmla="*/ 0 w 8694768"/>
              <a:gd name="connsiteY7" fmla="*/ 3186000 h 3194930"/>
              <a:gd name="connsiteX8" fmla="*/ 0 w 8694768"/>
              <a:gd name="connsiteY8" fmla="*/ 0 h 3194930"/>
              <a:gd name="connsiteX0" fmla="*/ 0 w 8687624"/>
              <a:gd name="connsiteY0" fmla="*/ 0 h 3194930"/>
              <a:gd name="connsiteX1" fmla="*/ 8182800 w 8687624"/>
              <a:gd name="connsiteY1" fmla="*/ 0 h 3194930"/>
              <a:gd name="connsiteX2" fmla="*/ 8182800 w 8687624"/>
              <a:gd name="connsiteY2" fmla="*/ 1 h 3194930"/>
              <a:gd name="connsiteX3" fmla="*/ 7225201 w 8687624"/>
              <a:gd name="connsiteY3" fmla="*/ 1 h 3194930"/>
              <a:gd name="connsiteX4" fmla="*/ 7222820 w 8687624"/>
              <a:gd name="connsiteY4" fmla="*/ 1075670 h 3194930"/>
              <a:gd name="connsiteX5" fmla="*/ 8663812 w 8687624"/>
              <a:gd name="connsiteY5" fmla="*/ 1079242 h 3194930"/>
              <a:gd name="connsiteX6" fmla="*/ 8687624 w 8687624"/>
              <a:gd name="connsiteY6" fmla="*/ 3194930 h 3194930"/>
              <a:gd name="connsiteX7" fmla="*/ 0 w 8687624"/>
              <a:gd name="connsiteY7" fmla="*/ 3186000 h 3194930"/>
              <a:gd name="connsiteX8" fmla="*/ 0 w 8687624"/>
              <a:gd name="connsiteY8" fmla="*/ 0 h 3194930"/>
              <a:gd name="connsiteX0" fmla="*/ 0 w 8678099"/>
              <a:gd name="connsiteY0" fmla="*/ 0 h 3196716"/>
              <a:gd name="connsiteX1" fmla="*/ 8182800 w 8678099"/>
              <a:gd name="connsiteY1" fmla="*/ 0 h 3196716"/>
              <a:gd name="connsiteX2" fmla="*/ 8182800 w 8678099"/>
              <a:gd name="connsiteY2" fmla="*/ 1 h 3196716"/>
              <a:gd name="connsiteX3" fmla="*/ 7225201 w 8678099"/>
              <a:gd name="connsiteY3" fmla="*/ 1 h 3196716"/>
              <a:gd name="connsiteX4" fmla="*/ 7222820 w 8678099"/>
              <a:gd name="connsiteY4" fmla="*/ 1075670 h 3196716"/>
              <a:gd name="connsiteX5" fmla="*/ 8663812 w 8678099"/>
              <a:gd name="connsiteY5" fmla="*/ 1079242 h 3196716"/>
              <a:gd name="connsiteX6" fmla="*/ 8678099 w 8678099"/>
              <a:gd name="connsiteY6" fmla="*/ 3196716 h 3196716"/>
              <a:gd name="connsiteX7" fmla="*/ 0 w 8678099"/>
              <a:gd name="connsiteY7" fmla="*/ 3186000 h 3196716"/>
              <a:gd name="connsiteX8" fmla="*/ 0 w 8678099"/>
              <a:gd name="connsiteY8" fmla="*/ 0 h 3196716"/>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222820 w 8673336"/>
              <a:gd name="connsiteY4" fmla="*/ 1075670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63812 w 8673336"/>
              <a:gd name="connsiteY5" fmla="*/ 1079242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92078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225201 w 8673336"/>
              <a:gd name="connsiteY3" fmla="*/ 1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 name="connsiteX0" fmla="*/ 0 w 8673336"/>
              <a:gd name="connsiteY0" fmla="*/ 0 h 3200288"/>
              <a:gd name="connsiteX1" fmla="*/ 8182800 w 8673336"/>
              <a:gd name="connsiteY1" fmla="*/ 0 h 3200288"/>
              <a:gd name="connsiteX2" fmla="*/ 8182800 w 8673336"/>
              <a:gd name="connsiteY2" fmla="*/ 1 h 3200288"/>
              <a:gd name="connsiteX3" fmla="*/ 7656730 w 8673336"/>
              <a:gd name="connsiteY3" fmla="*/ 3115 h 3200288"/>
              <a:gd name="connsiteX4" fmla="*/ 7654349 w 8673336"/>
              <a:gd name="connsiteY4" fmla="*/ 938697 h 3200288"/>
              <a:gd name="connsiteX5" fmla="*/ 8671383 w 8673336"/>
              <a:gd name="connsiteY5" fmla="*/ 943826 h 3200288"/>
              <a:gd name="connsiteX6" fmla="*/ 8673336 w 8673336"/>
              <a:gd name="connsiteY6" fmla="*/ 3200288 h 3200288"/>
              <a:gd name="connsiteX7" fmla="*/ 0 w 8673336"/>
              <a:gd name="connsiteY7" fmla="*/ 3186000 h 3200288"/>
              <a:gd name="connsiteX8" fmla="*/ 0 w 8673336"/>
              <a:gd name="connsiteY8" fmla="*/ 0 h 3200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673336" h="3200288" extrusionOk="0">
                <a:moveTo>
                  <a:pt x="0" y="0"/>
                </a:moveTo>
                <a:lnTo>
                  <a:pt x="8182800" y="0"/>
                </a:lnTo>
                <a:lnTo>
                  <a:pt x="8182800" y="1"/>
                </a:lnTo>
                <a:lnTo>
                  <a:pt x="7656730" y="3115"/>
                </a:lnTo>
                <a:cubicBezTo>
                  <a:pt x="7655936" y="360481"/>
                  <a:pt x="7655143" y="581331"/>
                  <a:pt x="7654349" y="938697"/>
                </a:cubicBezTo>
                <a:lnTo>
                  <a:pt x="8671383" y="943826"/>
                </a:lnTo>
                <a:cubicBezTo>
                  <a:pt x="8676145" y="1649651"/>
                  <a:pt x="8668574" y="2494463"/>
                  <a:pt x="8673336" y="3200288"/>
                </a:cubicBezTo>
                <a:lnTo>
                  <a:pt x="0" y="3186000"/>
                </a:lnTo>
                <a:lnTo>
                  <a:pt x="0" y="0"/>
                </a:lnTo>
                <a:close/>
              </a:path>
            </a:pathLst>
          </a:custGeom>
          <a:solidFill>
            <a:schemeClr val="bg1">
              <a:lumMod val="85000"/>
            </a:schemeClr>
          </a:solidFill>
        </p:spPr>
        <p:txBody>
          <a:bodyPr wrap="square" anchor="ctr">
            <a:noAutofit/>
          </a:bodyPr>
          <a:lstStyle>
            <a:lvl1pPr algn="ctr">
              <a:defRPr/>
            </a:lvl1pPr>
          </a:lstStyle>
          <a:p>
            <a:pPr>
              <a:defRPr/>
            </a:pPr>
            <a:r>
              <a:rPr lang="de-DE"/>
              <a:t>Bild durch Klicken auf Symbol hinzufügen</a:t>
            </a:r>
          </a:p>
        </p:txBody>
      </p:sp>
      <p:pic>
        <p:nvPicPr>
          <p:cNvPr id="16" name="Grafik 15"/>
          <p:cNvPicPr>
            <a:picLocks noChangeAspect="1"/>
          </p:cNvPicPr>
          <p:nvPr userDrawn="1"/>
        </p:nvPicPr>
        <p:blipFill>
          <a:blip r:embed="rId3"/>
          <a:stretch/>
        </p:blipFill>
        <p:spPr bwMode="auto">
          <a:xfrm>
            <a:off x="7224121" y="0"/>
            <a:ext cx="1440362" cy="1440000"/>
          </a:xfrm>
          <a:prstGeom prst="rect">
            <a:avLst/>
          </a:prstGeom>
        </p:spPr>
      </p:pic>
      <p:sp>
        <p:nvSpPr>
          <p:cNvPr id="23" name="Titel 22"/>
          <p:cNvSpPr>
            <a:spLocks noGrp="1"/>
          </p:cNvSpPr>
          <p:nvPr>
            <p:ph type="title"/>
          </p:nvPr>
        </p:nvSpPr>
        <p:spPr bwMode="auto">
          <a:xfrm>
            <a:off x="479881" y="5610980"/>
            <a:ext cx="3527936" cy="432000"/>
          </a:xfrm>
        </p:spPr>
        <p:txBody>
          <a:bodyPr/>
          <a:lstStyle>
            <a:lvl1pPr>
              <a:lnSpc>
                <a:spcPts val="1875"/>
              </a:lnSpc>
              <a:defRPr cap="all"/>
            </a:lvl1pPr>
          </a:lstStyle>
          <a:p>
            <a:pPr lvl="0">
              <a:defRPr/>
            </a:pPr>
            <a:r>
              <a:rPr lang="de-DE"/>
              <a:t>Titelmasterformat durch Klicken bearbeiten</a:t>
            </a:r>
          </a:p>
        </p:txBody>
      </p:sp>
      <p:sp>
        <p:nvSpPr>
          <p:cNvPr id="4" name="Bildplatzhalter 3"/>
          <p:cNvSpPr>
            <a:spLocks noGrp="1"/>
          </p:cNvSpPr>
          <p:nvPr>
            <p:ph type="pic" sz="quarter" idx="14" hasCustomPrompt="1"/>
          </p:nvPr>
        </p:nvSpPr>
        <p:spPr bwMode="auto">
          <a:xfrm>
            <a:off x="5678638" y="5193600"/>
            <a:ext cx="2505600" cy="432000"/>
          </a:xfrm>
        </p:spPr>
        <p:txBody>
          <a:bodyPr anchor="ctr" anchorCtr="0"/>
          <a:lstStyle>
            <a:lvl1pPr algn="ctr">
              <a:defRPr sz="800"/>
            </a:lvl1pPr>
          </a:lstStyle>
          <a:p>
            <a:pPr>
              <a:defRPr/>
            </a:pPr>
            <a:r>
              <a:rPr lang="de-DE"/>
              <a:t>Logo auf Platzhalter ziehen</a:t>
            </a:r>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showMasterPhAnim="0" preserve="1" userDrawn="1">
  <p:cSld name="KAPITEL HERVORHEBUNG MIT VIEL INHALT">
    <p:spTree>
      <p:nvGrpSpPr>
        <p:cNvPr id="1" name=""/>
        <p:cNvGrpSpPr/>
        <p:nvPr/>
      </p:nvGrpSpPr>
      <p:grpSpPr bwMode="auto">
        <a:xfrm>
          <a:off x="0" y="0"/>
          <a:ext cx="0" cy="0"/>
          <a:chOff x="0" y="0"/>
          <a:chExt cx="0" cy="0"/>
        </a:xfrm>
      </p:grpSpPr>
      <p:sp>
        <p:nvSpPr>
          <p:cNvPr id="6" name="Rechteck 5"/>
          <p:cNvSpPr/>
          <p:nvPr userDrawn="1"/>
        </p:nvSpPr>
        <p:spPr bwMode="auto">
          <a:xfrm>
            <a:off x="0" y="0"/>
            <a:ext cx="9144000" cy="686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defRPr/>
            </a:pPr>
            <a:endParaRPr lang="de-DE" sz="1000"/>
          </a:p>
        </p:txBody>
      </p:sp>
      <p:sp>
        <p:nvSpPr>
          <p:cNvPr id="2" name="Titel 1"/>
          <p:cNvSpPr>
            <a:spLocks noGrp="1"/>
          </p:cNvSpPr>
          <p:nvPr>
            <p:ph type="title" hasCustomPrompt="1"/>
          </p:nvPr>
        </p:nvSpPr>
        <p:spPr bwMode="auto">
          <a:xfrm>
            <a:off x="468000" y="1008000"/>
            <a:ext cx="8172000" cy="960000"/>
          </a:xfrm>
        </p:spPr>
        <p:txBody>
          <a:bodyPr/>
          <a:lstStyle>
            <a:lvl1pPr>
              <a:lnSpc>
                <a:spcPts val="4275"/>
              </a:lnSpc>
              <a:defRPr sz="3600" b="0">
                <a:solidFill>
                  <a:schemeClr val="bg1"/>
                </a:solidFill>
              </a:defRPr>
            </a:lvl1pPr>
          </a:lstStyle>
          <a:p>
            <a:pPr>
              <a:defRPr/>
            </a:pPr>
            <a:r>
              <a:rPr lang="de-DE"/>
              <a:t>Kapitel</a:t>
            </a:r>
            <a:endParaRPr/>
          </a:p>
        </p:txBody>
      </p:sp>
      <p:sp>
        <p:nvSpPr>
          <p:cNvPr id="9" name="Textplatzhalter 8"/>
          <p:cNvSpPr>
            <a:spLocks noGrp="1"/>
          </p:cNvSpPr>
          <p:nvPr>
            <p:ph type="body" sz="quarter" idx="10" hasCustomPrompt="1"/>
          </p:nvPr>
        </p:nvSpPr>
        <p:spPr bwMode="auto">
          <a:xfrm>
            <a:off x="468000" y="1968595"/>
            <a:ext cx="8172000" cy="1919817"/>
          </a:xfrm>
        </p:spPr>
        <p:txBody>
          <a:bodyPr/>
          <a:lstStyle>
            <a:lvl1pPr>
              <a:lnSpc>
                <a:spcPts val="4275"/>
              </a:lnSpc>
              <a:defRPr sz="3600" b="1">
                <a:solidFill>
                  <a:schemeClr val="bg1"/>
                </a:solidFill>
              </a:defRPr>
            </a:lvl1pPr>
            <a:lvl2pPr>
              <a:lnSpc>
                <a:spcPts val="4275"/>
              </a:lnSpc>
              <a:defRPr sz="3600" b="1">
                <a:solidFill>
                  <a:schemeClr val="bg1"/>
                </a:solidFill>
              </a:defRPr>
            </a:lvl2pPr>
            <a:lvl3pPr>
              <a:lnSpc>
                <a:spcPts val="4275"/>
              </a:lnSpc>
              <a:defRPr sz="3600" b="1">
                <a:solidFill>
                  <a:schemeClr val="bg1"/>
                </a:solidFill>
              </a:defRPr>
            </a:lvl3pPr>
            <a:lvl4pPr>
              <a:lnSpc>
                <a:spcPts val="4275"/>
              </a:lnSpc>
              <a:defRPr sz="3600" b="1">
                <a:solidFill>
                  <a:schemeClr val="bg1"/>
                </a:solidFill>
              </a:defRPr>
            </a:lvl4pPr>
            <a:lvl5pPr>
              <a:lnSpc>
                <a:spcPts val="4275"/>
              </a:lnSpc>
              <a:defRPr sz="3600" b="1">
                <a:solidFill>
                  <a:schemeClr val="bg1"/>
                </a:solidFill>
              </a:defRPr>
            </a:lvl5pPr>
            <a:lvl6pPr>
              <a:lnSpc>
                <a:spcPts val="4275"/>
              </a:lnSpc>
              <a:defRPr sz="3600" b="1">
                <a:solidFill>
                  <a:schemeClr val="bg1"/>
                </a:solidFill>
              </a:defRPr>
            </a:lvl6pPr>
            <a:lvl7pPr>
              <a:lnSpc>
                <a:spcPts val="4275"/>
              </a:lnSpc>
              <a:defRPr sz="3600" b="1">
                <a:solidFill>
                  <a:schemeClr val="bg1"/>
                </a:solidFill>
              </a:defRPr>
            </a:lvl7pPr>
            <a:lvl8pPr>
              <a:lnSpc>
                <a:spcPts val="4275"/>
              </a:lnSpc>
              <a:defRPr sz="3600" b="1">
                <a:solidFill>
                  <a:schemeClr val="bg1"/>
                </a:solidFill>
              </a:defRPr>
            </a:lvl8pPr>
            <a:lvl9pPr>
              <a:lnSpc>
                <a:spcPts val="4275"/>
              </a:lnSpc>
              <a:defRPr sz="3600" b="1">
                <a:solidFill>
                  <a:schemeClr val="bg1"/>
                </a:solidFill>
              </a:defRPr>
            </a:lvl9pPr>
          </a:lstStyle>
          <a:p>
            <a:pPr lvl="0">
              <a:defRPr/>
            </a:pPr>
            <a:r>
              <a:rPr lang="de-DE"/>
              <a:t>Hervorhebung</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preserve="1" userDrawn="1">
  <p:cSld name="KAPITEL HERVORHEBUNG MIT VIEL INHALT.">
    <p:spTree>
      <p:nvGrpSpPr>
        <p:cNvPr id="1" name=""/>
        <p:cNvGrpSpPr/>
        <p:nvPr/>
      </p:nvGrpSpPr>
      <p:grpSpPr bwMode="auto">
        <a:xfrm>
          <a:off x="0" y="0"/>
          <a:ext cx="0" cy="0"/>
          <a:chOff x="0" y="0"/>
          <a:chExt cx="0" cy="0"/>
        </a:xfrm>
      </p:grpSpPr>
      <p:sp>
        <p:nvSpPr>
          <p:cNvPr id="6" name="Rechteck 5"/>
          <p:cNvSpPr/>
          <p:nvPr userDrawn="1"/>
        </p:nvSpPr>
        <p:spPr bwMode="auto">
          <a:xfrm>
            <a:off x="0" y="0"/>
            <a:ext cx="9144000" cy="686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defRPr/>
            </a:pPr>
            <a:endParaRPr lang="de-DE" sz="1000"/>
          </a:p>
        </p:txBody>
      </p:sp>
      <p:sp>
        <p:nvSpPr>
          <p:cNvPr id="2" name="Titel 1"/>
          <p:cNvSpPr>
            <a:spLocks noGrp="1"/>
          </p:cNvSpPr>
          <p:nvPr>
            <p:ph type="title" hasCustomPrompt="1"/>
          </p:nvPr>
        </p:nvSpPr>
        <p:spPr bwMode="auto">
          <a:xfrm>
            <a:off x="468000" y="1104000"/>
            <a:ext cx="8172000" cy="720000"/>
          </a:xfrm>
        </p:spPr>
        <p:txBody>
          <a:bodyPr/>
          <a:lstStyle>
            <a:lvl1pPr>
              <a:lnSpc>
                <a:spcPts val="3300"/>
              </a:lnSpc>
              <a:defRPr sz="2700">
                <a:solidFill>
                  <a:schemeClr val="bg1"/>
                </a:solidFill>
              </a:defRPr>
            </a:lvl1pPr>
          </a:lstStyle>
          <a:p>
            <a:pPr>
              <a:defRPr/>
            </a:pPr>
            <a:r>
              <a:rPr lang="de-DE"/>
              <a:t>Kapitel</a:t>
            </a:r>
            <a:endParaRPr/>
          </a:p>
        </p:txBody>
      </p:sp>
      <p:sp>
        <p:nvSpPr>
          <p:cNvPr id="9" name="Textplatzhalter 8"/>
          <p:cNvSpPr>
            <a:spLocks noGrp="1"/>
          </p:cNvSpPr>
          <p:nvPr>
            <p:ph type="body" sz="quarter" idx="10" hasCustomPrompt="1"/>
          </p:nvPr>
        </p:nvSpPr>
        <p:spPr bwMode="auto">
          <a:xfrm>
            <a:off x="468000" y="1823999"/>
            <a:ext cx="8172000" cy="3888000"/>
          </a:xfrm>
        </p:spPr>
        <p:txBody>
          <a:bodyPr/>
          <a:lstStyle>
            <a:lvl1pPr>
              <a:lnSpc>
                <a:spcPts val="3300"/>
              </a:lnSpc>
              <a:spcAft>
                <a:spcPts val="0"/>
              </a:spcAft>
              <a:defRPr sz="2700" b="0">
                <a:solidFill>
                  <a:schemeClr val="bg1"/>
                </a:solidFill>
              </a:defRPr>
            </a:lvl1pPr>
            <a:lvl2pPr>
              <a:lnSpc>
                <a:spcPts val="3300"/>
              </a:lnSpc>
              <a:defRPr sz="2700" b="0">
                <a:solidFill>
                  <a:schemeClr val="bg1"/>
                </a:solidFill>
              </a:defRPr>
            </a:lvl2pPr>
            <a:lvl3pPr>
              <a:lnSpc>
                <a:spcPts val="3300"/>
              </a:lnSpc>
              <a:defRPr sz="2700" b="0">
                <a:solidFill>
                  <a:schemeClr val="bg1"/>
                </a:solidFill>
              </a:defRPr>
            </a:lvl3pPr>
            <a:lvl4pPr>
              <a:lnSpc>
                <a:spcPts val="3300"/>
              </a:lnSpc>
              <a:defRPr sz="2700" b="0">
                <a:solidFill>
                  <a:schemeClr val="bg1"/>
                </a:solidFill>
              </a:defRPr>
            </a:lvl4pPr>
            <a:lvl5pPr>
              <a:lnSpc>
                <a:spcPts val="3300"/>
              </a:lnSpc>
              <a:defRPr sz="2700" b="0">
                <a:solidFill>
                  <a:schemeClr val="bg1"/>
                </a:solidFill>
              </a:defRPr>
            </a:lvl5pPr>
            <a:lvl6pPr>
              <a:lnSpc>
                <a:spcPts val="3300"/>
              </a:lnSpc>
              <a:defRPr sz="2700" b="0">
                <a:solidFill>
                  <a:schemeClr val="bg1"/>
                </a:solidFill>
              </a:defRPr>
            </a:lvl6pPr>
            <a:lvl7pPr>
              <a:lnSpc>
                <a:spcPts val="3300"/>
              </a:lnSpc>
              <a:defRPr sz="2700" b="0">
                <a:solidFill>
                  <a:schemeClr val="bg1"/>
                </a:solidFill>
              </a:defRPr>
            </a:lvl7pPr>
            <a:lvl8pPr>
              <a:lnSpc>
                <a:spcPts val="3300"/>
              </a:lnSpc>
              <a:defRPr sz="2700" b="0">
                <a:solidFill>
                  <a:schemeClr val="bg1"/>
                </a:solidFill>
              </a:defRPr>
            </a:lvl8pPr>
            <a:lvl9pPr>
              <a:lnSpc>
                <a:spcPts val="3300"/>
              </a:lnSpc>
              <a:defRPr sz="2700" b="0">
                <a:solidFill>
                  <a:schemeClr val="bg1"/>
                </a:solidFill>
              </a:defRPr>
            </a:lvl9pPr>
          </a:lstStyle>
          <a:p>
            <a:pPr lvl="0">
              <a:defRPr/>
            </a:pPr>
            <a:r>
              <a:rPr lang="de-DE"/>
              <a:t>Hervorhebung</a:t>
            </a:r>
            <a:endParaRPr/>
          </a:p>
          <a:p>
            <a:pPr lvl="1">
              <a:defRPr/>
            </a:pPr>
            <a:endParaRPr lang="de-DE"/>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showMasterPhAnim="0" preserve="1" userDrawn="1">
  <p:cSld name="KAPITEL HERVORHEBUNG MIT VIEL INHALT.">
    <p:spTree>
      <p:nvGrpSpPr>
        <p:cNvPr id="1" name=""/>
        <p:cNvGrpSpPr/>
        <p:nvPr/>
      </p:nvGrpSpPr>
      <p:grpSpPr bwMode="auto">
        <a:xfrm>
          <a:off x="0" y="0"/>
          <a:ext cx="0" cy="0"/>
          <a:chOff x="0" y="0"/>
          <a:chExt cx="0" cy="0"/>
        </a:xfrm>
      </p:grpSpPr>
      <p:sp>
        <p:nvSpPr>
          <p:cNvPr id="6" name="Rechteck 5"/>
          <p:cNvSpPr/>
          <p:nvPr userDrawn="1"/>
        </p:nvSpPr>
        <p:spPr bwMode="auto">
          <a:xfrm>
            <a:off x="0" y="0"/>
            <a:ext cx="9144000" cy="686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defRPr/>
            </a:pPr>
            <a:endParaRPr lang="de-DE" sz="1000"/>
          </a:p>
        </p:txBody>
      </p:sp>
      <p:sp>
        <p:nvSpPr>
          <p:cNvPr id="2" name="Titel 1"/>
          <p:cNvSpPr>
            <a:spLocks noGrp="1"/>
          </p:cNvSpPr>
          <p:nvPr>
            <p:ph type="title" hasCustomPrompt="1"/>
          </p:nvPr>
        </p:nvSpPr>
        <p:spPr bwMode="auto">
          <a:xfrm>
            <a:off x="468000" y="1104000"/>
            <a:ext cx="8172000" cy="720000"/>
          </a:xfrm>
        </p:spPr>
        <p:txBody>
          <a:bodyPr/>
          <a:lstStyle>
            <a:lvl1pPr>
              <a:lnSpc>
                <a:spcPts val="3300"/>
              </a:lnSpc>
              <a:defRPr sz="2700">
                <a:solidFill>
                  <a:schemeClr val="bg1"/>
                </a:solidFill>
              </a:defRPr>
            </a:lvl1pPr>
          </a:lstStyle>
          <a:p>
            <a:pPr>
              <a:defRPr/>
            </a:pPr>
            <a:r>
              <a:rPr lang="de-DE"/>
              <a:t>Kapitel</a:t>
            </a:r>
            <a:endParaRPr/>
          </a:p>
        </p:txBody>
      </p:sp>
      <p:sp>
        <p:nvSpPr>
          <p:cNvPr id="9" name="Textplatzhalter 8"/>
          <p:cNvSpPr>
            <a:spLocks noGrp="1"/>
          </p:cNvSpPr>
          <p:nvPr>
            <p:ph type="body" sz="quarter" idx="10" hasCustomPrompt="1"/>
          </p:nvPr>
        </p:nvSpPr>
        <p:spPr bwMode="auto">
          <a:xfrm>
            <a:off x="468000" y="1823999"/>
            <a:ext cx="8172000" cy="3888000"/>
          </a:xfrm>
        </p:spPr>
        <p:txBody>
          <a:bodyPr/>
          <a:lstStyle>
            <a:lvl1pPr>
              <a:lnSpc>
                <a:spcPts val="3300"/>
              </a:lnSpc>
              <a:spcAft>
                <a:spcPts val="0"/>
              </a:spcAft>
              <a:defRPr sz="2700" b="0">
                <a:solidFill>
                  <a:schemeClr val="bg1"/>
                </a:solidFill>
              </a:defRPr>
            </a:lvl1pPr>
            <a:lvl2pPr>
              <a:lnSpc>
                <a:spcPts val="3300"/>
              </a:lnSpc>
              <a:defRPr sz="2700" b="0">
                <a:solidFill>
                  <a:schemeClr val="bg1"/>
                </a:solidFill>
              </a:defRPr>
            </a:lvl2pPr>
            <a:lvl3pPr>
              <a:lnSpc>
                <a:spcPts val="3300"/>
              </a:lnSpc>
              <a:defRPr sz="2700" b="0">
                <a:solidFill>
                  <a:schemeClr val="bg1"/>
                </a:solidFill>
              </a:defRPr>
            </a:lvl3pPr>
            <a:lvl4pPr>
              <a:lnSpc>
                <a:spcPts val="3300"/>
              </a:lnSpc>
              <a:defRPr sz="2700" b="0">
                <a:solidFill>
                  <a:schemeClr val="bg1"/>
                </a:solidFill>
              </a:defRPr>
            </a:lvl4pPr>
            <a:lvl5pPr>
              <a:lnSpc>
                <a:spcPts val="3300"/>
              </a:lnSpc>
              <a:defRPr sz="2700" b="0">
                <a:solidFill>
                  <a:schemeClr val="bg1"/>
                </a:solidFill>
              </a:defRPr>
            </a:lvl5pPr>
            <a:lvl6pPr>
              <a:lnSpc>
                <a:spcPts val="3300"/>
              </a:lnSpc>
              <a:defRPr sz="2700" b="0">
                <a:solidFill>
                  <a:schemeClr val="bg1"/>
                </a:solidFill>
              </a:defRPr>
            </a:lvl6pPr>
            <a:lvl7pPr>
              <a:lnSpc>
                <a:spcPts val="3300"/>
              </a:lnSpc>
              <a:defRPr sz="2700" b="0">
                <a:solidFill>
                  <a:schemeClr val="bg1"/>
                </a:solidFill>
              </a:defRPr>
            </a:lvl7pPr>
            <a:lvl8pPr>
              <a:lnSpc>
                <a:spcPts val="3300"/>
              </a:lnSpc>
              <a:defRPr sz="2700" b="0">
                <a:solidFill>
                  <a:schemeClr val="bg1"/>
                </a:solidFill>
              </a:defRPr>
            </a:lvl8pPr>
            <a:lvl9pPr>
              <a:lnSpc>
                <a:spcPts val="3300"/>
              </a:lnSpc>
              <a:defRPr sz="2700" b="0">
                <a:solidFill>
                  <a:schemeClr val="bg1"/>
                </a:solidFill>
              </a:defRPr>
            </a:lvl9pPr>
          </a:lstStyle>
          <a:p>
            <a:pPr lvl="0">
              <a:defRPr/>
            </a:pPr>
            <a:r>
              <a:rPr lang="de-DE"/>
              <a:t>Hervorhebung</a:t>
            </a:r>
            <a:endParaRPr/>
          </a:p>
          <a:p>
            <a:pPr lvl="1">
              <a:defRPr/>
            </a:pPr>
            <a:endParaRPr lang="de-D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PhAnim="0" type="obj" preserve="1" userDrawn="1">
  <p:cSld name="Headline // Inhal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p:txBody>
          <a:bodyPr/>
          <a:lstStyle>
            <a:lvl1pPr>
              <a:defRPr/>
            </a:lvl1pPr>
            <a:lvl2pPr defTabSz="175492">
              <a:tabLst>
                <a:tab pos="175492" algn="l"/>
              </a:tabLst>
              <a:defRPr/>
            </a:lvl2pPr>
            <a:lvl3pPr defTabSz="175492">
              <a:tabLst>
                <a:tab pos="175492" algn="l"/>
              </a:tabLst>
              <a:defRPr/>
            </a:lvl3pPr>
            <a:lvl4pPr defTabSz="175492">
              <a:tabLst>
                <a:tab pos="175492" algn="l"/>
              </a:tabLst>
              <a:defRPr/>
            </a:lvl4pPr>
            <a:lvl5pPr defTabSz="175492">
              <a:tabLst>
                <a:tab pos="175492" algn="l"/>
              </a:tabLst>
              <a:defRPr/>
            </a:lvl5pPr>
            <a:lvl6pPr marL="0" indent="0" defTabSz="175492">
              <a:buFont typeface="+mj-lt"/>
              <a:buNone/>
              <a:tabLst>
                <a:tab pos="175492" algn="l"/>
              </a:tabLst>
              <a:defRPr/>
            </a:lvl6pPr>
            <a:lvl7pPr defTabSz="175492">
              <a:tabLst>
                <a:tab pos="175492" algn="l"/>
              </a:tabLst>
              <a:defRPr/>
            </a:lvl7pPr>
            <a:lvl8pPr defTabSz="175492">
              <a:tabLst>
                <a:tab pos="175492" algn="l"/>
              </a:tabLst>
              <a:defRPr/>
            </a:lvl8pPr>
            <a:lvl9pPr defTabSz="175492">
              <a:tabLst>
                <a:tab pos="175492" algn="l"/>
              </a:tabLst>
              <a:defRPr/>
            </a:lvl9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showMasterPhAnim="0" preserve="1" userDrawn="1">
  <p:cSld name="Headline // Tabelle">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Tabellenplatzhalter 4"/>
          <p:cNvSpPr>
            <a:spLocks noGrp="1"/>
          </p:cNvSpPr>
          <p:nvPr>
            <p:ph type="tbl" sz="quarter" idx="13"/>
          </p:nvPr>
        </p:nvSpPr>
        <p:spPr bwMode="auto">
          <a:xfrm>
            <a:off x="468000" y="1224000"/>
            <a:ext cx="8172000" cy="4488000"/>
          </a:xfrm>
        </p:spPr>
        <p:txBody>
          <a:bodyPr anchor="ctr"/>
          <a:lstStyle>
            <a:lvl1pPr algn="ctr">
              <a:defRPr/>
            </a:lvl1pPr>
          </a:lstStyle>
          <a:p>
            <a:pPr>
              <a:defRPr/>
            </a:pPr>
            <a:r>
              <a:rPr lang="de-DE"/>
              <a:t>Tabelle durch Klicken auf Symbol hinzufügen</a:t>
            </a:r>
          </a:p>
        </p:txBody>
      </p:sp>
      <p:grpSp>
        <p:nvGrpSpPr>
          <p:cNvPr id="6" name="Regieanweisungen"/>
          <p:cNvGrpSpPr/>
          <p:nvPr userDrawn="1"/>
        </p:nvGrpSpPr>
        <p:grpSpPr bwMode="auto">
          <a:xfrm>
            <a:off x="-2628800" y="-624000"/>
            <a:ext cx="14833648" cy="8111999"/>
            <a:chOff x="-2628800" y="-468000"/>
            <a:chExt cx="14833648" cy="6083999"/>
          </a:xfrm>
        </p:grpSpPr>
        <p:sp>
          <p:nvSpPr>
            <p:cNvPr id="16" name="Listenebenen"/>
            <p:cNvSpPr txBox="1"/>
            <p:nvPr userDrawn="1"/>
          </p:nvSpPr>
          <p:spPr bwMode="auto">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Einfärbung einer Spalte/Zeile: </a:t>
              </a:r>
              <a:br>
                <a:rPr lang="de-DE" sz="900" b="0">
                  <a:solidFill>
                    <a:schemeClr val="tx1"/>
                  </a:solidFill>
                  <a:latin typeface="Arial"/>
                </a:rPr>
              </a:br>
              <a:r>
                <a:rPr lang="de-DE" sz="900" b="1">
                  <a:solidFill>
                    <a:schemeClr val="tx1"/>
                  </a:solidFill>
                  <a:latin typeface="Arial"/>
                </a:rPr>
                <a:t>Markieren der Spalte/Zeile:</a:t>
              </a:r>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 Entwurf/Tabellentools &gt; Schattierung &gt;</a:t>
              </a:r>
              <a:endParaRPr/>
            </a:p>
            <a:p>
              <a:pPr marL="0" marR="0" lvl="0" indent="0" algn="r" defTabSz="679429">
                <a:lnSpc>
                  <a:spcPct val="100000"/>
                </a:lnSpc>
                <a:spcBef>
                  <a:spcPts val="0"/>
                </a:spcBef>
                <a:spcAft>
                  <a:spcPts val="0"/>
                </a:spcAft>
                <a:buClrTx/>
                <a:buSzTx/>
                <a:buFontTx/>
                <a:buNone/>
                <a:defRPr/>
              </a:pPr>
              <a:endParaRPr lang="de-DE" sz="900" b="1">
                <a:solidFill>
                  <a:schemeClr val="tx1"/>
                </a:solidFill>
                <a:latin typeface="Arial"/>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Die gewünschte Farbe aus den Designfarben auswählen</a:t>
              </a:r>
              <a:endParaRPr/>
            </a:p>
          </p:txBody>
        </p:sp>
        <p:sp>
          <p:nvSpPr>
            <p:cNvPr id="10" name="Zurücksetzen"/>
            <p:cNvSpPr txBox="1"/>
            <p:nvPr userDrawn="1"/>
          </p:nvSpPr>
          <p:spPr bwMode="auto">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Folie in Ursprungsform </a:t>
              </a:r>
              <a:endParaRPr/>
            </a:p>
            <a:p>
              <a:pPr indent="0" algn="l">
                <a:lnSpc>
                  <a:spcPct val="100000"/>
                </a:lnSpc>
                <a:spcBef>
                  <a:spcPts val="0"/>
                </a:spcBef>
                <a:spcAft>
                  <a:spcPts val="0"/>
                </a:spcAft>
                <a:defRPr/>
              </a:pPr>
              <a:r>
                <a:rPr lang="de-DE" sz="900" b="0">
                  <a:solidFill>
                    <a:schemeClr val="tx1"/>
                  </a:solidFill>
                  <a:latin typeface="Arial"/>
                </a:rPr>
                <a:t>bringen über Menü:</a:t>
              </a:r>
              <a:endParaRPr/>
            </a:p>
            <a:p>
              <a:pPr indent="0" algn="l">
                <a:lnSpc>
                  <a:spcPct val="100000"/>
                </a:lnSpc>
                <a:spcBef>
                  <a:spcPts val="0"/>
                </a:spcBef>
                <a:spcAft>
                  <a:spcPts val="0"/>
                </a:spcAft>
                <a:defRPr/>
              </a:pPr>
              <a:r>
                <a:rPr lang="de-DE" sz="900" b="1">
                  <a:solidFill>
                    <a:schemeClr val="tx1"/>
                  </a:solidFill>
                  <a:latin typeface="Arial"/>
                </a:rPr>
                <a:t>Start &gt; Folien &gt; Zurücksetzen</a:t>
              </a:r>
              <a:endParaRPr/>
            </a:p>
          </p:txBody>
        </p:sp>
        <p:sp>
          <p:nvSpPr>
            <p:cNvPr id="11" name="Hilfslinien"/>
            <p:cNvSpPr txBox="1"/>
            <p:nvPr userDrawn="1"/>
          </p:nvSpPr>
          <p:spPr bwMode="auto">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i="0" u="none" strike="noStrike" cap="none" spc="0">
                  <a:ln>
                    <a:noFill/>
                  </a:ln>
                  <a:solidFill>
                    <a:schemeClr val="tx1"/>
                  </a:solidFill>
                  <a:latin typeface="Arial"/>
                  <a:ea typeface="Arial"/>
                  <a:cs typeface="Arial"/>
                </a:rPr>
                <a:t>Löschen einer Spalte/Zeile: </a:t>
              </a:r>
              <a:r>
                <a:rPr lang="de-DE" sz="900" b="1" i="0" u="none" strike="noStrike" cap="none" spc="0">
                  <a:ln>
                    <a:noFill/>
                  </a:ln>
                  <a:solidFill>
                    <a:schemeClr val="tx1"/>
                  </a:solidFill>
                  <a:latin typeface="Arial"/>
                  <a:ea typeface="Arial"/>
                  <a:cs typeface="Arial"/>
                </a:rPr>
                <a:t>Markieren der Spalte/Zeile: Layout &gt; Löschen &gt; Spalte bzw. Zeile löschen</a:t>
              </a:r>
              <a:endParaRPr/>
            </a:p>
          </p:txBody>
        </p:sp>
        <p:sp>
          <p:nvSpPr>
            <p:cNvPr id="12" name="Fußzeile"/>
            <p:cNvSpPr txBox="1"/>
            <p:nvPr userDrawn="1"/>
          </p:nvSpPr>
          <p:spPr bwMode="auto">
            <a:xfrm rot="10800000" flipH="1" flipV="1">
              <a:off x="431799"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a:solidFill>
                    <a:schemeClr val="tx1"/>
                  </a:solidFill>
                  <a:latin typeface="Arial"/>
                </a:rPr>
                <a:t>Fußzeile anpassen: </a:t>
              </a:r>
              <a:r>
                <a:rPr lang="de-DE" sz="900" b="1">
                  <a:solidFill>
                    <a:schemeClr val="tx1"/>
                  </a:solidFill>
                  <a:latin typeface="Arial"/>
                </a:rPr>
                <a:t>Einfügen &gt; Text &gt; Kopf- und Fußzeile</a:t>
              </a:r>
              <a:endParaRPr/>
            </a:p>
          </p:txBody>
        </p:sp>
        <p:sp>
          <p:nvSpPr>
            <p:cNvPr id="13" name="Layoutwechsel"/>
            <p:cNvSpPr txBox="1"/>
            <p:nvPr userDrawn="1"/>
          </p:nvSpPr>
          <p:spPr bwMode="auto">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Einfügen einer Spalte/Zeile:</a:t>
              </a:r>
              <a:endParaRPr/>
            </a:p>
            <a:p>
              <a:pPr indent="0" algn="l">
                <a:lnSpc>
                  <a:spcPct val="100000"/>
                </a:lnSpc>
                <a:spcBef>
                  <a:spcPts val="0"/>
                </a:spcBef>
                <a:spcAft>
                  <a:spcPts val="0"/>
                </a:spcAft>
                <a:defRPr/>
              </a:pPr>
              <a:r>
                <a:rPr lang="de-DE" sz="900" b="1">
                  <a:solidFill>
                    <a:schemeClr val="tx1"/>
                  </a:solidFill>
                  <a:latin typeface="Arial"/>
                </a:rPr>
                <a:t>Markieren der Spalte/Zeile neben der eine weitere eingefügt werden soll:</a:t>
              </a:r>
              <a:endParaRPr/>
            </a:p>
            <a:p>
              <a:pPr indent="0" algn="l">
                <a:lnSpc>
                  <a:spcPct val="100000"/>
                </a:lnSpc>
                <a:spcBef>
                  <a:spcPts val="0"/>
                </a:spcBef>
                <a:spcAft>
                  <a:spcPts val="0"/>
                </a:spcAft>
                <a:defRPr/>
              </a:pPr>
              <a:r>
                <a:rPr lang="de-DE" sz="900" b="1">
                  <a:solidFill>
                    <a:schemeClr val="tx1"/>
                  </a:solidFill>
                  <a:latin typeface="Arial"/>
                </a:rPr>
                <a:t>Layout &gt; Hier die gewünschte Einfügeoption auswählen</a:t>
              </a:r>
              <a:endParaRPr/>
            </a:p>
          </p:txBody>
        </p:sp>
      </p:grpSp>
      <p:cxnSp>
        <p:nvCxnSpPr>
          <p:cNvPr id="19" name="Gerader Verbinder 18"/>
          <p:cNvCxnSpPr>
            <a:cxnSpLocks/>
          </p:cNvCxnSpPr>
          <p:nvPr userDrawn="1"/>
        </p:nvCxnSpPr>
        <p:spPr bwMode="auto">
          <a:xfrm>
            <a:off x="0" y="59808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p:cNvPicPr>
            <a:picLocks noChangeAspect="1"/>
          </p:cNvPicPr>
          <p:nvPr userDrawn="1"/>
        </p:nvPicPr>
        <p:blipFill>
          <a:blip r:embed="rId2"/>
          <a:srcRect t="-13658" b="-13658"/>
          <a:stretch/>
        </p:blipFill>
        <p:spPr bwMode="auto">
          <a:xfrm>
            <a:off x="9252002" y="4437037"/>
            <a:ext cx="2067213" cy="1152211"/>
          </a:xfrm>
          <a:prstGeom prst="rect">
            <a:avLst/>
          </a:prstGeom>
        </p:spPr>
      </p:pic>
      <p:pic>
        <p:nvPicPr>
          <p:cNvPr id="15" name="Grafik 14"/>
          <p:cNvPicPr>
            <a:picLocks noChangeAspect="1"/>
          </p:cNvPicPr>
          <p:nvPr userDrawn="1"/>
        </p:nvPicPr>
        <p:blipFill>
          <a:blip r:embed="rId3"/>
          <a:stretch/>
        </p:blipFill>
        <p:spPr bwMode="auto">
          <a:xfrm>
            <a:off x="7308000" y="6389280"/>
            <a:ext cx="1512000" cy="288720"/>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showMasterPhAnim="0" preserve="1" userDrawn="1">
  <p:cSld name="Bild vollflächig">
    <p:spTree>
      <p:nvGrpSpPr>
        <p:cNvPr id="1" name=""/>
        <p:cNvGrpSpPr/>
        <p:nvPr/>
      </p:nvGrpSpPr>
      <p:grpSpPr bwMode="auto">
        <a:xfrm>
          <a:off x="0" y="0"/>
          <a:ext cx="0" cy="0"/>
          <a:chOff x="0" y="0"/>
          <a:chExt cx="0" cy="0"/>
        </a:xfrm>
      </p:grpSpPr>
      <p:sp>
        <p:nvSpPr>
          <p:cNvPr id="7" name="Bildplatzhalter 6"/>
          <p:cNvSpPr>
            <a:spLocks noGrp="1" noChangeAspect="1"/>
          </p:cNvSpPr>
          <p:nvPr>
            <p:ph type="pic" sz="quarter" idx="10" hasCustomPrompt="1"/>
          </p:nvPr>
        </p:nvSpPr>
        <p:spPr bwMode="auto">
          <a:xfrm>
            <a:off x="0" y="0"/>
            <a:ext cx="9144000" cy="6864000"/>
          </a:xfrm>
        </p:spPr>
        <p:txBody>
          <a:bodyPr anchor="ctr"/>
          <a:lstStyle>
            <a:lvl1pPr algn="ctr">
              <a:defRPr/>
            </a:lvl1pPr>
          </a:lstStyle>
          <a:p>
            <a:pPr>
              <a:defRPr/>
            </a:pPr>
            <a:r>
              <a:rPr lang="de-DE"/>
              <a:t>Vollbild durch klicken einfügen.</a:t>
            </a:r>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PhAnim="0" preserve="1" userDrawn="1">
  <p:cSld name="Bild klein">
    <p:spTree>
      <p:nvGrpSpPr>
        <p:cNvPr id="1" name=""/>
        <p:cNvGrpSpPr/>
        <p:nvPr/>
      </p:nvGrpSpPr>
      <p:grpSpPr bwMode="auto">
        <a:xfrm>
          <a:off x="0" y="0"/>
          <a:ext cx="0" cy="0"/>
          <a:chOff x="0" y="0"/>
          <a:chExt cx="0" cy="0"/>
        </a:xfrm>
      </p:grpSpPr>
      <p:sp>
        <p:nvSpPr>
          <p:cNvPr id="7" name="Bildplatzhalter 6"/>
          <p:cNvSpPr>
            <a:spLocks noGrp="1" noChangeAspect="1"/>
          </p:cNvSpPr>
          <p:nvPr>
            <p:ph type="pic" sz="quarter" idx="10"/>
          </p:nvPr>
        </p:nvSpPr>
        <p:spPr bwMode="auto">
          <a:xfrm>
            <a:off x="2052000" y="624000"/>
            <a:ext cx="5040000" cy="4488000"/>
          </a:xfrm>
        </p:spPr>
        <p:txBody>
          <a:bodyPr anchor="ctr"/>
          <a:lstStyle>
            <a:lvl1pPr algn="ctr">
              <a:defRPr/>
            </a:lvl1pPr>
          </a:lstStyle>
          <a:p>
            <a:pPr>
              <a:defRPr/>
            </a:pPr>
            <a:r>
              <a:rPr lang="de-DE"/>
              <a:t>Bild durch Klicken auf Symbol hinzufügen</a:t>
            </a:r>
            <a:endParaRPr/>
          </a:p>
        </p:txBody>
      </p:sp>
      <p:sp>
        <p:nvSpPr>
          <p:cNvPr id="3" name="Fußzeilenplatzhalter 2"/>
          <p:cNvSpPr>
            <a:spLocks noGrp="1"/>
          </p:cNvSpPr>
          <p:nvPr>
            <p:ph type="ftr" sz="quarter" idx="12"/>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3"/>
          </p:nvPr>
        </p:nvSpPr>
        <p:spPr bwMode="auto"/>
        <p:txBody>
          <a:bodyPr/>
          <a:lstStyle/>
          <a:p>
            <a:pPr>
              <a:defRPr/>
            </a:pPr>
            <a:fld id="{6C8FC03C-C266-4645-ABC5-645062898383}" type="slidenum">
              <a:rPr lang="de-DE"/>
              <a:t>‹Nr.›</a:t>
            </a:fld>
            <a:r>
              <a:rPr lang="de-DE"/>
              <a:t> </a:t>
            </a:r>
          </a:p>
        </p:txBody>
      </p:sp>
      <p:sp>
        <p:nvSpPr>
          <p:cNvPr id="6" name="Textplatzhalter 5"/>
          <p:cNvSpPr>
            <a:spLocks noGrp="1"/>
          </p:cNvSpPr>
          <p:nvPr>
            <p:ph type="body" sz="quarter" idx="14" hasCustomPrompt="1"/>
          </p:nvPr>
        </p:nvSpPr>
        <p:spPr bwMode="auto">
          <a:xfrm>
            <a:off x="2051998" y="5270400"/>
            <a:ext cx="5040000" cy="432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1">
              <a:defRPr/>
            </a:pPr>
            <a:r>
              <a:rPr lang="de-DE"/>
              <a:t>Zweite Ebene</a:t>
            </a:r>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PhAnim="0" preserve="1" userDrawn="1">
  <p:cSld name="2 Bilder">
    <p:spTree>
      <p:nvGrpSpPr>
        <p:cNvPr id="1" name=""/>
        <p:cNvGrpSpPr/>
        <p:nvPr/>
      </p:nvGrpSpPr>
      <p:grpSpPr bwMode="auto">
        <a:xfrm>
          <a:off x="0" y="0"/>
          <a:ext cx="0" cy="0"/>
          <a:chOff x="0" y="0"/>
          <a:chExt cx="0" cy="0"/>
        </a:xfrm>
      </p:grpSpPr>
      <p:sp>
        <p:nvSpPr>
          <p:cNvPr id="7" name="Bildplatzhalter 6"/>
          <p:cNvSpPr>
            <a:spLocks noGrp="1"/>
          </p:cNvSpPr>
          <p:nvPr>
            <p:ph type="pic" sz="quarter" idx="10"/>
          </p:nvPr>
        </p:nvSpPr>
        <p:spPr bwMode="auto">
          <a:xfrm>
            <a:off x="468000" y="624000"/>
            <a:ext cx="3960000" cy="3528000"/>
          </a:xfrm>
        </p:spPr>
        <p:txBody>
          <a:bodyPr anchor="ctr"/>
          <a:lstStyle>
            <a:lvl1pPr algn="ctr">
              <a:defRPr/>
            </a:lvl1pPr>
          </a:lstStyle>
          <a:p>
            <a:pPr>
              <a:defRPr/>
            </a:pPr>
            <a:r>
              <a:rPr lang="de-DE"/>
              <a:t>Bild durch Klicken auf Symbol hinzufügen</a:t>
            </a:r>
            <a:endParaRPr/>
          </a:p>
        </p:txBody>
      </p:sp>
      <p:sp>
        <p:nvSpPr>
          <p:cNvPr id="3" name="Fußzeilenplatzhalter 2"/>
          <p:cNvSpPr>
            <a:spLocks noGrp="1"/>
          </p:cNvSpPr>
          <p:nvPr>
            <p:ph type="ftr" sz="quarter" idx="12"/>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3"/>
          </p:nvPr>
        </p:nvSpPr>
        <p:spPr bwMode="auto"/>
        <p:txBody>
          <a:bodyPr/>
          <a:lstStyle/>
          <a:p>
            <a:pPr>
              <a:defRPr/>
            </a:pPr>
            <a:fld id="{6C8FC03C-C266-4645-ABC5-645062898383}" type="slidenum">
              <a:rPr lang="de-DE"/>
              <a:t>‹Nr.›</a:t>
            </a:fld>
            <a:r>
              <a:rPr lang="de-DE"/>
              <a:t> </a:t>
            </a:r>
          </a:p>
        </p:txBody>
      </p:sp>
      <p:sp>
        <p:nvSpPr>
          <p:cNvPr id="6" name="Textplatzhalter 5"/>
          <p:cNvSpPr>
            <a:spLocks noGrp="1"/>
          </p:cNvSpPr>
          <p:nvPr>
            <p:ph type="body" sz="quarter" idx="14" hasCustomPrompt="1"/>
          </p:nvPr>
        </p:nvSpPr>
        <p:spPr bwMode="auto">
          <a:xfrm>
            <a:off x="468000" y="4320000"/>
            <a:ext cx="3960000" cy="1392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Bildunterzeile // für weitere Ebenen (Text)  &gt;&gt; Menü &gt; Start &gt; Absatz &gt; Listenebene erhöhen </a:t>
            </a:r>
            <a:endParaRPr/>
          </a:p>
          <a:p>
            <a:pPr lvl="1">
              <a:defRPr/>
            </a:pPr>
            <a:r>
              <a:rPr lang="de-DE"/>
              <a:t>Zweite Ebene</a:t>
            </a:r>
            <a:endParaRPr/>
          </a:p>
        </p:txBody>
      </p:sp>
      <p:sp>
        <p:nvSpPr>
          <p:cNvPr id="8" name="Bildplatzhalter 6"/>
          <p:cNvSpPr>
            <a:spLocks noGrp="1"/>
          </p:cNvSpPr>
          <p:nvPr>
            <p:ph type="pic" sz="quarter" idx="15"/>
          </p:nvPr>
        </p:nvSpPr>
        <p:spPr bwMode="auto">
          <a:xfrm>
            <a:off x="4680000" y="624000"/>
            <a:ext cx="3960000" cy="3528000"/>
          </a:xfrm>
        </p:spPr>
        <p:txBody>
          <a:bodyPr anchor="ctr"/>
          <a:lstStyle>
            <a:lvl1pPr algn="ctr">
              <a:defRPr/>
            </a:lvl1pPr>
          </a:lstStyle>
          <a:p>
            <a:pPr>
              <a:defRPr/>
            </a:pPr>
            <a:r>
              <a:rPr lang="de-DE"/>
              <a:t>Bild durch Klicken auf Symbol hinzufügen</a:t>
            </a:r>
            <a:endParaRPr/>
          </a:p>
        </p:txBody>
      </p:sp>
      <p:sp>
        <p:nvSpPr>
          <p:cNvPr id="9" name="Textplatzhalter 5"/>
          <p:cNvSpPr>
            <a:spLocks noGrp="1"/>
          </p:cNvSpPr>
          <p:nvPr>
            <p:ph type="body" sz="quarter" idx="16" hasCustomPrompt="1"/>
          </p:nvPr>
        </p:nvSpPr>
        <p:spPr bwMode="auto">
          <a:xfrm>
            <a:off x="4680000" y="4320000"/>
            <a:ext cx="3960000" cy="1392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Bildunterzeile // für weitere Ebenen (Text)  &gt;&gt; Menü &gt; Start &gt; Absatz &gt; Listenebene erhöhen</a:t>
            </a:r>
            <a:endParaRPr/>
          </a:p>
          <a:p>
            <a:pPr lvl="1">
              <a:defRPr/>
            </a:pPr>
            <a:r>
              <a:rPr lang="de-DE"/>
              <a:t>Zweite Ebene</a:t>
            </a:r>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PhAnim="0" preserve="1" userDrawn="1">
  <p:cSld name="2 Bilder inkl. Headline">
    <p:spTree>
      <p:nvGrpSpPr>
        <p:cNvPr id="1" name=""/>
        <p:cNvGrpSpPr/>
        <p:nvPr/>
      </p:nvGrpSpPr>
      <p:grpSpPr bwMode="auto">
        <a:xfrm>
          <a:off x="0" y="0"/>
          <a:ext cx="0" cy="0"/>
          <a:chOff x="0" y="0"/>
          <a:chExt cx="0" cy="0"/>
        </a:xfrm>
      </p:grpSpPr>
      <p:sp>
        <p:nvSpPr>
          <p:cNvPr id="7" name="Bildplatzhalter 6"/>
          <p:cNvSpPr>
            <a:spLocks noGrp="1"/>
          </p:cNvSpPr>
          <p:nvPr>
            <p:ph type="pic" sz="quarter" idx="10"/>
          </p:nvPr>
        </p:nvSpPr>
        <p:spPr bwMode="auto">
          <a:xfrm>
            <a:off x="468000" y="1272000"/>
            <a:ext cx="3960000" cy="3528000"/>
          </a:xfrm>
        </p:spPr>
        <p:txBody>
          <a:bodyPr anchor="ctr"/>
          <a:lstStyle>
            <a:lvl1pPr algn="ctr">
              <a:defRPr/>
            </a:lvl1pPr>
          </a:lstStyle>
          <a:p>
            <a:pPr>
              <a:defRPr/>
            </a:pPr>
            <a:r>
              <a:rPr lang="de-DE"/>
              <a:t>Bild durch Klicken auf Symbol hinzufügen</a:t>
            </a:r>
            <a:endParaRPr/>
          </a:p>
        </p:txBody>
      </p:sp>
      <p:sp>
        <p:nvSpPr>
          <p:cNvPr id="3" name="Fußzeilenplatzhalter 2"/>
          <p:cNvSpPr>
            <a:spLocks noGrp="1"/>
          </p:cNvSpPr>
          <p:nvPr>
            <p:ph type="ftr" sz="quarter" idx="12"/>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3"/>
          </p:nvPr>
        </p:nvSpPr>
        <p:spPr bwMode="auto"/>
        <p:txBody>
          <a:bodyPr/>
          <a:lstStyle/>
          <a:p>
            <a:pPr>
              <a:defRPr/>
            </a:pPr>
            <a:fld id="{6C8FC03C-C266-4645-ABC5-645062898383}" type="slidenum">
              <a:rPr lang="de-DE"/>
              <a:t>‹Nr.›</a:t>
            </a:fld>
            <a:r>
              <a:rPr lang="de-DE"/>
              <a:t> </a:t>
            </a:r>
          </a:p>
        </p:txBody>
      </p:sp>
      <p:sp>
        <p:nvSpPr>
          <p:cNvPr id="6" name="Textplatzhalter 5"/>
          <p:cNvSpPr>
            <a:spLocks noGrp="1"/>
          </p:cNvSpPr>
          <p:nvPr>
            <p:ph type="body" sz="quarter" idx="14" hasCustomPrompt="1"/>
          </p:nvPr>
        </p:nvSpPr>
        <p:spPr bwMode="auto">
          <a:xfrm>
            <a:off x="468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1">
              <a:defRPr/>
            </a:pPr>
            <a:r>
              <a:rPr lang="de-DE"/>
              <a:t>Zweite Ebene</a:t>
            </a:r>
            <a:endParaRPr/>
          </a:p>
        </p:txBody>
      </p:sp>
      <p:sp>
        <p:nvSpPr>
          <p:cNvPr id="8" name="Bildplatzhalter 6"/>
          <p:cNvSpPr>
            <a:spLocks noGrp="1"/>
          </p:cNvSpPr>
          <p:nvPr>
            <p:ph type="pic" sz="quarter" idx="15"/>
          </p:nvPr>
        </p:nvSpPr>
        <p:spPr bwMode="auto">
          <a:xfrm>
            <a:off x="4680000" y="1272000"/>
            <a:ext cx="3960000" cy="3528000"/>
          </a:xfrm>
        </p:spPr>
        <p:txBody>
          <a:bodyPr anchor="ctr"/>
          <a:lstStyle>
            <a:lvl1pPr algn="ctr">
              <a:defRPr/>
            </a:lvl1pPr>
          </a:lstStyle>
          <a:p>
            <a:pPr>
              <a:defRPr/>
            </a:pPr>
            <a:r>
              <a:rPr lang="de-DE"/>
              <a:t>Bild durch Klicken auf Symbol hinzufügen</a:t>
            </a:r>
            <a:endParaRPr/>
          </a:p>
        </p:txBody>
      </p:sp>
      <p:sp>
        <p:nvSpPr>
          <p:cNvPr id="9" name="Textplatzhalter 5"/>
          <p:cNvSpPr>
            <a:spLocks noGrp="1"/>
          </p:cNvSpPr>
          <p:nvPr>
            <p:ph type="body" sz="quarter" idx="16" hasCustomPrompt="1"/>
          </p:nvPr>
        </p:nvSpPr>
        <p:spPr bwMode="auto">
          <a:xfrm>
            <a:off x="4680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1">
              <a:defRPr/>
            </a:pPr>
            <a:r>
              <a:rPr lang="de-DE"/>
              <a:t>Zweite Ebene</a:t>
            </a:r>
            <a:endParaRPr/>
          </a:p>
        </p:txBody>
      </p:sp>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PhAnim="0" preserve="1" userDrawn="1">
  <p:cSld name="Headline / Text / Bild">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468000" y="1224000"/>
            <a:ext cx="324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104000" y="1272000"/>
            <a:ext cx="4536000" cy="4032000"/>
          </a:xfrm>
        </p:spPr>
        <p:txBody>
          <a:bodyPr anchor="ctr"/>
          <a:lstStyle>
            <a:lvl1pPr algn="ctr">
              <a:defRPr/>
            </a:lvl1pPr>
          </a:lstStyle>
          <a:p>
            <a:pPr>
              <a:defRPr/>
            </a:pPr>
            <a:r>
              <a:rPr lang="de-DE"/>
              <a:t>Bild durch Klicken auf Symbol hinzufügen</a:t>
            </a:r>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PhAnim="0" preserve="1" userDrawn="1">
  <p:cSld name="Headline / Text / Bild inkl. Bildunterzeile">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468000" y="1224000"/>
            <a:ext cx="4104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680000" y="1272000"/>
            <a:ext cx="3960000" cy="3528000"/>
          </a:xfrm>
        </p:spPr>
        <p:txBody>
          <a:bodyPr anchor="ctr"/>
          <a:lstStyle>
            <a:lvl1pPr algn="ctr">
              <a:defRPr/>
            </a:lvl1pPr>
          </a:lstStyle>
          <a:p>
            <a:pPr>
              <a:defRPr/>
            </a:pPr>
            <a:r>
              <a:rPr lang="de-DE"/>
              <a:t>Bild durch Klicken auf Symbol hinzufügen</a:t>
            </a:r>
            <a:endParaRPr/>
          </a:p>
        </p:txBody>
      </p:sp>
      <p:sp>
        <p:nvSpPr>
          <p:cNvPr id="10" name="Textplatzhalter 5"/>
          <p:cNvSpPr>
            <a:spLocks noGrp="1"/>
          </p:cNvSpPr>
          <p:nvPr>
            <p:ph type="body" sz="quarter" idx="16" hasCustomPrompt="1"/>
          </p:nvPr>
        </p:nvSpPr>
        <p:spPr bwMode="auto">
          <a:xfrm>
            <a:off x="4680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0">
              <a:defRPr/>
            </a:pPr>
            <a:endParaRPr lang="de-DE"/>
          </a:p>
          <a:p>
            <a:pPr lvl="1">
              <a:defRPr/>
            </a:pPr>
            <a:r>
              <a:rPr lang="de-DE"/>
              <a:t>Zweite Ebene</a:t>
            </a:r>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PhAnim="0" preserve="1" userDrawn="1">
  <p:cSld name="Headline / Bild inkl. Bildunterzeile / Tex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5220000" y="1224000"/>
            <a:ext cx="342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68000" y="1272000"/>
            <a:ext cx="3960000" cy="3528000"/>
          </a:xfrm>
        </p:spPr>
        <p:txBody>
          <a:bodyPr anchor="ctr"/>
          <a:lstStyle>
            <a:lvl1pPr algn="ctr">
              <a:defRPr/>
            </a:lvl1pPr>
          </a:lstStyle>
          <a:p>
            <a:pPr>
              <a:defRPr/>
            </a:pPr>
            <a:r>
              <a:rPr lang="de-DE"/>
              <a:t>Bild durch Klicken auf Symbol hinzufügen</a:t>
            </a:r>
            <a:endParaRPr/>
          </a:p>
        </p:txBody>
      </p:sp>
      <p:sp>
        <p:nvSpPr>
          <p:cNvPr id="10" name="Textplatzhalter 5"/>
          <p:cNvSpPr>
            <a:spLocks noGrp="1"/>
          </p:cNvSpPr>
          <p:nvPr>
            <p:ph type="body" sz="quarter" idx="16" hasCustomPrompt="1"/>
          </p:nvPr>
        </p:nvSpPr>
        <p:spPr bwMode="auto">
          <a:xfrm>
            <a:off x="468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0">
              <a:defRPr/>
            </a:pPr>
            <a:endParaRPr lang="de-DE"/>
          </a:p>
          <a:p>
            <a:pPr lvl="1">
              <a:defRPr/>
            </a:pPr>
            <a:r>
              <a:rPr lang="de-DE"/>
              <a:t>Zweite Ebene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obj" preserve="1" userDrawn="1">
  <p:cSld name="Headline // Inhal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p:txBody>
          <a:bodyPr/>
          <a:lstStyle>
            <a:lvl1pPr>
              <a:defRPr/>
            </a:lvl1pPr>
            <a:lvl2pPr defTabSz="175492">
              <a:tabLst>
                <a:tab pos="175492" algn="l"/>
              </a:tabLst>
              <a:defRPr/>
            </a:lvl2pPr>
            <a:lvl3pPr defTabSz="175492">
              <a:tabLst>
                <a:tab pos="175492" algn="l"/>
              </a:tabLst>
              <a:defRPr/>
            </a:lvl3pPr>
            <a:lvl4pPr defTabSz="175492">
              <a:tabLst>
                <a:tab pos="175492" algn="l"/>
              </a:tabLst>
              <a:defRPr/>
            </a:lvl4pPr>
            <a:lvl5pPr defTabSz="175492">
              <a:tabLst>
                <a:tab pos="175492" algn="l"/>
              </a:tabLst>
              <a:defRPr/>
            </a:lvl5pPr>
            <a:lvl6pPr marL="0" indent="0" defTabSz="175492">
              <a:buFont typeface="+mj-lt"/>
              <a:buNone/>
              <a:tabLst>
                <a:tab pos="175492" algn="l"/>
              </a:tabLst>
              <a:defRPr/>
            </a:lvl6pPr>
            <a:lvl7pPr defTabSz="175492">
              <a:tabLst>
                <a:tab pos="175492" algn="l"/>
              </a:tabLst>
              <a:defRPr/>
            </a:lvl7pPr>
            <a:lvl8pPr defTabSz="175492">
              <a:tabLst>
                <a:tab pos="175492" algn="l"/>
              </a:tabLst>
              <a:defRPr/>
            </a:lvl8pPr>
            <a:lvl9pPr defTabSz="175492">
              <a:tabLst>
                <a:tab pos="175492" algn="l"/>
              </a:tabLst>
              <a:defRPr/>
            </a:lvl9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PhAnim="0" preserve="1" userDrawn="1">
  <p:cSld name="Headline / Text / 2 Bilder">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468000" y="1224000"/>
            <a:ext cx="540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6480000" y="1272000"/>
            <a:ext cx="2160000" cy="1920000"/>
          </a:xfrm>
        </p:spPr>
        <p:txBody>
          <a:bodyPr anchor="ctr"/>
          <a:lstStyle>
            <a:lvl1pPr algn="ctr">
              <a:defRPr/>
            </a:lvl1pPr>
          </a:lstStyle>
          <a:p>
            <a:pPr>
              <a:defRPr/>
            </a:pPr>
            <a:r>
              <a:rPr lang="de-DE"/>
              <a:t>Bild durch Klicken auf Symbol hinzufügen</a:t>
            </a:r>
            <a:endParaRPr/>
          </a:p>
        </p:txBody>
      </p:sp>
      <p:sp>
        <p:nvSpPr>
          <p:cNvPr id="7" name="Bildplatzhalter 4"/>
          <p:cNvSpPr>
            <a:spLocks noGrp="1"/>
          </p:cNvSpPr>
          <p:nvPr>
            <p:ph type="pic" sz="quarter" idx="14"/>
          </p:nvPr>
        </p:nvSpPr>
        <p:spPr bwMode="auto">
          <a:xfrm>
            <a:off x="6480000" y="3504000"/>
            <a:ext cx="2160000" cy="1920000"/>
          </a:xfrm>
        </p:spPr>
        <p:txBody>
          <a:bodyPr anchor="ctr"/>
          <a:lstStyle>
            <a:lvl1pPr algn="ctr">
              <a:defRPr/>
            </a:lvl1pPr>
          </a:lstStyle>
          <a:p>
            <a:pPr>
              <a:defRPr/>
            </a:pPr>
            <a:r>
              <a:rPr lang="de-DE"/>
              <a:t>Bild durch Klicken auf Symbol hinzufügen</a:t>
            </a:r>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PhAnim="0" preserve="1" userDrawn="1">
  <p:cSld name="Headline / 2 Bilder / Text">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3" name="Inhaltsplatzhalter 2"/>
          <p:cNvSpPr>
            <a:spLocks noGrp="1"/>
          </p:cNvSpPr>
          <p:nvPr>
            <p:ph idx="1" hasCustomPrompt="1"/>
          </p:nvPr>
        </p:nvSpPr>
        <p:spPr bwMode="auto">
          <a:xfrm>
            <a:off x="3240000" y="1224000"/>
            <a:ext cx="5400000" cy="4488000"/>
          </a:xfrm>
        </p:spPr>
        <p:txBody>
          <a:bodyPr/>
          <a:lstStyle>
            <a:lvl1pPr>
              <a:defRPr/>
            </a:lvl1pPr>
          </a:lstStyle>
          <a:p>
            <a:pPr lvl="0">
              <a:defRPr/>
            </a:pPr>
            <a:r>
              <a:rPr lang="de-DE"/>
              <a:t>Subline auf erster Ebene // für weitere Ebenen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Bildplatzhalter 4"/>
          <p:cNvSpPr>
            <a:spLocks noGrp="1"/>
          </p:cNvSpPr>
          <p:nvPr>
            <p:ph type="pic" sz="quarter" idx="13"/>
          </p:nvPr>
        </p:nvSpPr>
        <p:spPr bwMode="auto">
          <a:xfrm>
            <a:off x="468000" y="1272000"/>
            <a:ext cx="2160000" cy="1920000"/>
          </a:xfrm>
        </p:spPr>
        <p:txBody>
          <a:bodyPr anchor="ctr"/>
          <a:lstStyle>
            <a:lvl1pPr algn="ctr">
              <a:defRPr/>
            </a:lvl1pPr>
          </a:lstStyle>
          <a:p>
            <a:pPr>
              <a:defRPr/>
            </a:pPr>
            <a:r>
              <a:rPr lang="de-DE"/>
              <a:t>Bild durch Klicken auf Symbol hinzufügen</a:t>
            </a:r>
          </a:p>
        </p:txBody>
      </p:sp>
      <p:sp>
        <p:nvSpPr>
          <p:cNvPr id="7" name="Bildplatzhalter 4"/>
          <p:cNvSpPr>
            <a:spLocks noGrp="1"/>
          </p:cNvSpPr>
          <p:nvPr>
            <p:ph type="pic" sz="quarter" idx="14"/>
          </p:nvPr>
        </p:nvSpPr>
        <p:spPr bwMode="auto">
          <a:xfrm>
            <a:off x="468000" y="3504000"/>
            <a:ext cx="2160000" cy="1920000"/>
          </a:xfrm>
        </p:spPr>
        <p:txBody>
          <a:bodyPr anchor="ctr"/>
          <a:lstStyle>
            <a:lvl1pPr algn="ctr">
              <a:defRPr/>
            </a:lvl1pPr>
          </a:lstStyle>
          <a:p>
            <a:pPr>
              <a:defRPr/>
            </a:pPr>
            <a:r>
              <a:rPr lang="de-DE"/>
              <a:t>Bild durch Klicken auf Symbol hinzufügen</a:t>
            </a:r>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PhAnim="0" type="titleOnly" preserve="1" userDrawn="1">
  <p:cSld name="Nur Headline">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HEADLINE EINFÜGEN</a:t>
            </a:r>
            <a:endParaRPr/>
          </a:p>
        </p:txBody>
      </p:sp>
      <p:sp>
        <p:nvSpPr>
          <p:cNvPr id="4" name="Fußzeilenplatzhalter 3"/>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5" name="Foliennummernplatzhalter 4"/>
          <p:cNvSpPr>
            <a:spLocks noGrp="1"/>
          </p:cNvSpPr>
          <p:nvPr>
            <p:ph type="sldNum" sz="quarter" idx="12"/>
          </p:nvPr>
        </p:nvSpPr>
        <p:spPr bwMode="auto"/>
        <p:txBody>
          <a:bodyPr/>
          <a:lstStyle/>
          <a:p>
            <a:pPr>
              <a:defRPr/>
            </a:pPr>
            <a:fld id="{6C8FC03C-C266-4645-ABC5-645062898383}" type="slidenum">
              <a:rPr lang="de-DE"/>
              <a:t>‹Nr.›</a:t>
            </a:fld>
            <a:r>
              <a:rPr lang="de-DE"/>
              <a:t> </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PhAnim="0" type="blank" preserve="1" userDrawn="1">
  <p:cSld name="Leer">
    <p:spTree>
      <p:nvGrpSpPr>
        <p:cNvPr id="1" name=""/>
        <p:cNvGrpSpPr/>
        <p:nvPr/>
      </p:nvGrpSpPr>
      <p:grpSpPr bwMode="auto">
        <a:xfrm>
          <a:off x="0" y="0"/>
          <a:ext cx="0" cy="0"/>
          <a:chOff x="0" y="0"/>
          <a:chExt cx="0" cy="0"/>
        </a:xfrm>
      </p:grpSpPr>
      <p:sp>
        <p:nvSpPr>
          <p:cNvPr id="3" name="Fußzeilenplatzhalter 2"/>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2"/>
          </p:nvPr>
        </p:nvSpPr>
        <p:spPr bwMode="auto"/>
        <p:txBody>
          <a:bodyPr/>
          <a:lstStyle/>
          <a:p>
            <a:pPr>
              <a:defRPr/>
            </a:pPr>
            <a:fld id="{6C8FC03C-C266-4645-ABC5-645062898383}" type="slidenum">
              <a:rPr lang="de-DE"/>
              <a:t>‹Nr.›</a:t>
            </a:fld>
            <a:r>
              <a:rPr lang="de-DE"/>
              <a:t>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preserve="1" userDrawn="1">
  <p:cSld name="Headline // Tabelle">
    <p:spTree>
      <p:nvGrpSpPr>
        <p:cNvPr id="1" name=""/>
        <p:cNvGrpSpPr/>
        <p:nvPr/>
      </p:nvGrpSpPr>
      <p:grpSpPr bwMode="auto">
        <a:xfrm>
          <a:off x="0" y="0"/>
          <a:ext cx="0" cy="0"/>
          <a:chOff x="0" y="0"/>
          <a:chExt cx="0" cy="0"/>
        </a:xfrm>
      </p:grpSpPr>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
        <p:nvSpPr>
          <p:cNvPr id="8" name="Fußzeilenplatzhalter 7"/>
          <p:cNvSpPr>
            <a:spLocks noGrp="1"/>
          </p:cNvSpPr>
          <p:nvPr>
            <p:ph type="ftr" sz="quarter" idx="11"/>
          </p:nvPr>
        </p:nvSpPr>
        <p:spPr bwMode="auto"/>
        <p:txBody>
          <a:bodyPr/>
          <a:lstStyle/>
          <a:p>
            <a:pPr>
              <a:defRPr/>
            </a:pPr>
            <a:r>
              <a:rPr lang="de-DE"/>
              <a:t>GeDiL - Studentische Bedarfe an eine gender- und diversitätsgerechte Lehre</a:t>
            </a:r>
          </a:p>
        </p:txBody>
      </p:sp>
      <p:sp>
        <p:nvSpPr>
          <p:cNvPr id="9" name="Foliennummernplatzhalter 8"/>
          <p:cNvSpPr>
            <a:spLocks noGrp="1"/>
          </p:cNvSpPr>
          <p:nvPr>
            <p:ph type="sldNum" sz="quarter" idx="12"/>
          </p:nvPr>
        </p:nvSpPr>
        <p:spPr bwMode="auto"/>
        <p:txBody>
          <a:bodyPr/>
          <a:lstStyle/>
          <a:p>
            <a:pPr>
              <a:defRPr/>
            </a:pPr>
            <a:fld id="{6C8FC03C-C266-4645-ABC5-645062898383}" type="slidenum">
              <a:rPr lang="de-DE"/>
              <a:t>‹Nr.›</a:t>
            </a:fld>
            <a:r>
              <a:rPr lang="de-DE"/>
              <a:t> </a:t>
            </a:r>
          </a:p>
        </p:txBody>
      </p:sp>
      <p:sp>
        <p:nvSpPr>
          <p:cNvPr id="5" name="Tabellenplatzhalter 4"/>
          <p:cNvSpPr>
            <a:spLocks noGrp="1"/>
          </p:cNvSpPr>
          <p:nvPr>
            <p:ph type="tbl" sz="quarter" idx="13"/>
          </p:nvPr>
        </p:nvSpPr>
        <p:spPr bwMode="auto">
          <a:xfrm>
            <a:off x="468000" y="1224000"/>
            <a:ext cx="8172000" cy="4488000"/>
          </a:xfrm>
        </p:spPr>
        <p:txBody>
          <a:bodyPr anchor="ctr"/>
          <a:lstStyle>
            <a:lvl1pPr algn="ctr">
              <a:defRPr/>
            </a:lvl1pPr>
          </a:lstStyle>
          <a:p>
            <a:pPr>
              <a:defRPr/>
            </a:pPr>
            <a:r>
              <a:rPr lang="de-DE"/>
              <a:t>Tabelle durch Klicken auf Symbol hinzufügen</a:t>
            </a:r>
          </a:p>
        </p:txBody>
      </p:sp>
      <p:grpSp>
        <p:nvGrpSpPr>
          <p:cNvPr id="6" name="Regieanweisungen"/>
          <p:cNvGrpSpPr/>
          <p:nvPr userDrawn="1"/>
        </p:nvGrpSpPr>
        <p:grpSpPr bwMode="auto">
          <a:xfrm>
            <a:off x="-2628800" y="-624000"/>
            <a:ext cx="14833648" cy="8111999"/>
            <a:chOff x="-2628800" y="-468000"/>
            <a:chExt cx="14833648" cy="6083999"/>
          </a:xfrm>
        </p:grpSpPr>
        <p:sp>
          <p:nvSpPr>
            <p:cNvPr id="16" name="Listenebenen"/>
            <p:cNvSpPr txBox="1"/>
            <p:nvPr userDrawn="1"/>
          </p:nvSpPr>
          <p:spPr bwMode="auto">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Einfärbung einer Spalte/Zeile: </a:t>
              </a:r>
              <a:br>
                <a:rPr lang="de-DE" sz="900" b="0">
                  <a:solidFill>
                    <a:schemeClr val="tx1"/>
                  </a:solidFill>
                  <a:latin typeface="Arial"/>
                </a:rPr>
              </a:br>
              <a:r>
                <a:rPr lang="de-DE" sz="900" b="1">
                  <a:solidFill>
                    <a:schemeClr val="tx1"/>
                  </a:solidFill>
                  <a:latin typeface="Arial"/>
                </a:rPr>
                <a:t>Markieren der Spalte/Zeile:</a:t>
              </a:r>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 Entwurf/Tabellentools &gt; Schattierung &gt;</a:t>
              </a:r>
              <a:endParaRPr/>
            </a:p>
            <a:p>
              <a:pPr marL="0" marR="0" lvl="0" indent="0" algn="r" defTabSz="679429">
                <a:lnSpc>
                  <a:spcPct val="100000"/>
                </a:lnSpc>
                <a:spcBef>
                  <a:spcPts val="0"/>
                </a:spcBef>
                <a:spcAft>
                  <a:spcPts val="0"/>
                </a:spcAft>
                <a:buClrTx/>
                <a:buSzTx/>
                <a:buFontTx/>
                <a:buNone/>
                <a:defRPr/>
              </a:pPr>
              <a:endParaRPr lang="de-DE" sz="900" b="1">
                <a:solidFill>
                  <a:schemeClr val="tx1"/>
                </a:solidFill>
                <a:latin typeface="Arial"/>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Die gewünschte Farbe aus den Designfarben auswählen</a:t>
              </a:r>
              <a:endParaRPr/>
            </a:p>
          </p:txBody>
        </p:sp>
        <p:sp>
          <p:nvSpPr>
            <p:cNvPr id="10" name="Zurücksetzen"/>
            <p:cNvSpPr txBox="1"/>
            <p:nvPr userDrawn="1"/>
          </p:nvSpPr>
          <p:spPr bwMode="auto">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Folie in Ursprungsform </a:t>
              </a:r>
              <a:endParaRPr/>
            </a:p>
            <a:p>
              <a:pPr indent="0" algn="l">
                <a:lnSpc>
                  <a:spcPct val="100000"/>
                </a:lnSpc>
                <a:spcBef>
                  <a:spcPts val="0"/>
                </a:spcBef>
                <a:spcAft>
                  <a:spcPts val="0"/>
                </a:spcAft>
                <a:defRPr/>
              </a:pPr>
              <a:r>
                <a:rPr lang="de-DE" sz="900" b="0">
                  <a:solidFill>
                    <a:schemeClr val="tx1"/>
                  </a:solidFill>
                  <a:latin typeface="Arial"/>
                </a:rPr>
                <a:t>bringen über Menü:</a:t>
              </a:r>
              <a:endParaRPr/>
            </a:p>
            <a:p>
              <a:pPr indent="0" algn="l">
                <a:lnSpc>
                  <a:spcPct val="100000"/>
                </a:lnSpc>
                <a:spcBef>
                  <a:spcPts val="0"/>
                </a:spcBef>
                <a:spcAft>
                  <a:spcPts val="0"/>
                </a:spcAft>
                <a:defRPr/>
              </a:pPr>
              <a:r>
                <a:rPr lang="de-DE" sz="900" b="1">
                  <a:solidFill>
                    <a:schemeClr val="tx1"/>
                  </a:solidFill>
                  <a:latin typeface="Arial"/>
                </a:rPr>
                <a:t>Start &gt; Folien &gt; Zurücksetzen</a:t>
              </a:r>
              <a:endParaRPr/>
            </a:p>
          </p:txBody>
        </p:sp>
        <p:sp>
          <p:nvSpPr>
            <p:cNvPr id="11" name="Hilfslinien"/>
            <p:cNvSpPr txBox="1"/>
            <p:nvPr userDrawn="1"/>
          </p:nvSpPr>
          <p:spPr bwMode="auto">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i="0" u="none" strike="noStrike" cap="none" spc="0">
                  <a:ln>
                    <a:noFill/>
                  </a:ln>
                  <a:solidFill>
                    <a:schemeClr val="tx1"/>
                  </a:solidFill>
                  <a:latin typeface="Arial"/>
                  <a:ea typeface="Arial"/>
                  <a:cs typeface="Arial"/>
                </a:rPr>
                <a:t>Löschen einer Spalte/Zeile: </a:t>
              </a:r>
              <a:r>
                <a:rPr lang="de-DE" sz="900" b="1" i="0" u="none" strike="noStrike" cap="none" spc="0">
                  <a:ln>
                    <a:noFill/>
                  </a:ln>
                  <a:solidFill>
                    <a:schemeClr val="tx1"/>
                  </a:solidFill>
                  <a:latin typeface="Arial"/>
                  <a:ea typeface="Arial"/>
                  <a:cs typeface="Arial"/>
                </a:rPr>
                <a:t>Markieren der Spalte/Zeile: Layout &gt; Löschen &gt; Spalte bzw. Zeile löschen</a:t>
              </a:r>
              <a:endParaRPr/>
            </a:p>
          </p:txBody>
        </p:sp>
        <p:sp>
          <p:nvSpPr>
            <p:cNvPr id="12" name="Fußzeile"/>
            <p:cNvSpPr txBox="1"/>
            <p:nvPr userDrawn="1"/>
          </p:nvSpPr>
          <p:spPr bwMode="auto">
            <a:xfrm rot="10800000" flipH="1" flipV="1">
              <a:off x="431799"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a:solidFill>
                    <a:schemeClr val="tx1"/>
                  </a:solidFill>
                  <a:latin typeface="Arial"/>
                </a:rPr>
                <a:t>Fußzeile anpassen: </a:t>
              </a:r>
              <a:r>
                <a:rPr lang="de-DE" sz="900" b="1">
                  <a:solidFill>
                    <a:schemeClr val="tx1"/>
                  </a:solidFill>
                  <a:latin typeface="Arial"/>
                </a:rPr>
                <a:t>Einfügen &gt; Text &gt; Kopf- und Fußzeile</a:t>
              </a:r>
              <a:endParaRPr/>
            </a:p>
          </p:txBody>
        </p:sp>
        <p:sp>
          <p:nvSpPr>
            <p:cNvPr id="13" name="Layoutwechsel"/>
            <p:cNvSpPr txBox="1"/>
            <p:nvPr userDrawn="1"/>
          </p:nvSpPr>
          <p:spPr bwMode="auto">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Einfügen einer Spalte/Zeile:</a:t>
              </a:r>
              <a:endParaRPr/>
            </a:p>
            <a:p>
              <a:pPr indent="0" algn="l">
                <a:lnSpc>
                  <a:spcPct val="100000"/>
                </a:lnSpc>
                <a:spcBef>
                  <a:spcPts val="0"/>
                </a:spcBef>
                <a:spcAft>
                  <a:spcPts val="0"/>
                </a:spcAft>
                <a:defRPr/>
              </a:pPr>
              <a:r>
                <a:rPr lang="de-DE" sz="900" b="1">
                  <a:solidFill>
                    <a:schemeClr val="tx1"/>
                  </a:solidFill>
                  <a:latin typeface="Arial"/>
                </a:rPr>
                <a:t>Markieren der Spalte/Zeile neben der eine weitere eingefügt werden soll:</a:t>
              </a:r>
              <a:endParaRPr/>
            </a:p>
            <a:p>
              <a:pPr indent="0" algn="l">
                <a:lnSpc>
                  <a:spcPct val="100000"/>
                </a:lnSpc>
                <a:spcBef>
                  <a:spcPts val="0"/>
                </a:spcBef>
                <a:spcAft>
                  <a:spcPts val="0"/>
                </a:spcAft>
                <a:defRPr/>
              </a:pPr>
              <a:r>
                <a:rPr lang="de-DE" sz="900" b="1">
                  <a:solidFill>
                    <a:schemeClr val="tx1"/>
                  </a:solidFill>
                  <a:latin typeface="Arial"/>
                </a:rPr>
                <a:t>Layout &gt; Hier die gewünschte Einfügeoption auswählen</a:t>
              </a:r>
              <a:endParaRPr/>
            </a:p>
          </p:txBody>
        </p:sp>
      </p:grpSp>
      <p:cxnSp>
        <p:nvCxnSpPr>
          <p:cNvPr id="19" name="Gerader Verbinder 18"/>
          <p:cNvCxnSpPr>
            <a:cxnSpLocks/>
          </p:cNvCxnSpPr>
          <p:nvPr userDrawn="1"/>
        </p:nvCxnSpPr>
        <p:spPr bwMode="auto">
          <a:xfrm>
            <a:off x="0" y="59808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p:cNvPicPr>
            <a:picLocks noChangeAspect="1"/>
          </p:cNvPicPr>
          <p:nvPr userDrawn="1"/>
        </p:nvPicPr>
        <p:blipFill>
          <a:blip r:embed="rId2"/>
          <a:srcRect t="-13658" b="-13658"/>
          <a:stretch/>
        </p:blipFill>
        <p:spPr bwMode="auto">
          <a:xfrm>
            <a:off x="9252002" y="4437037"/>
            <a:ext cx="2067213" cy="1152211"/>
          </a:xfrm>
          <a:prstGeom prst="rect">
            <a:avLst/>
          </a:prstGeom>
        </p:spPr>
      </p:pic>
      <p:pic>
        <p:nvPicPr>
          <p:cNvPr id="15" name="Grafik 14"/>
          <p:cNvPicPr>
            <a:picLocks noChangeAspect="1"/>
          </p:cNvPicPr>
          <p:nvPr userDrawn="1"/>
        </p:nvPicPr>
        <p:blipFill>
          <a:blip r:embed="rId3"/>
          <a:stretch/>
        </p:blipFill>
        <p:spPr bwMode="auto">
          <a:xfrm>
            <a:off x="7308000" y="6389280"/>
            <a:ext cx="1512000" cy="28872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preserve="1" userDrawn="1">
  <p:cSld name="Bild vollflächig">
    <p:spTree>
      <p:nvGrpSpPr>
        <p:cNvPr id="1" name=""/>
        <p:cNvGrpSpPr/>
        <p:nvPr/>
      </p:nvGrpSpPr>
      <p:grpSpPr bwMode="auto">
        <a:xfrm>
          <a:off x="0" y="0"/>
          <a:ext cx="0" cy="0"/>
          <a:chOff x="0" y="0"/>
          <a:chExt cx="0" cy="0"/>
        </a:xfrm>
      </p:grpSpPr>
      <p:sp>
        <p:nvSpPr>
          <p:cNvPr id="7" name="Bildplatzhalter 6"/>
          <p:cNvSpPr>
            <a:spLocks noGrp="1" noChangeAspect="1"/>
          </p:cNvSpPr>
          <p:nvPr>
            <p:ph type="pic" sz="quarter" idx="10" hasCustomPrompt="1"/>
          </p:nvPr>
        </p:nvSpPr>
        <p:spPr bwMode="auto">
          <a:xfrm>
            <a:off x="0" y="0"/>
            <a:ext cx="9144000" cy="6864000"/>
          </a:xfrm>
        </p:spPr>
        <p:txBody>
          <a:bodyPr anchor="ctr"/>
          <a:lstStyle>
            <a:lvl1pPr algn="ctr">
              <a:defRPr/>
            </a:lvl1pPr>
          </a:lstStyle>
          <a:p>
            <a:pPr>
              <a:defRPr/>
            </a:pPr>
            <a:r>
              <a:rPr lang="de-DE"/>
              <a:t>Vollbild durch klicken einfügen.</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preserve="1" userDrawn="1">
  <p:cSld name="Bild klein">
    <p:spTree>
      <p:nvGrpSpPr>
        <p:cNvPr id="1" name=""/>
        <p:cNvGrpSpPr/>
        <p:nvPr/>
      </p:nvGrpSpPr>
      <p:grpSpPr bwMode="auto">
        <a:xfrm>
          <a:off x="0" y="0"/>
          <a:ext cx="0" cy="0"/>
          <a:chOff x="0" y="0"/>
          <a:chExt cx="0" cy="0"/>
        </a:xfrm>
      </p:grpSpPr>
      <p:sp>
        <p:nvSpPr>
          <p:cNvPr id="7" name="Bildplatzhalter 6"/>
          <p:cNvSpPr>
            <a:spLocks noGrp="1" noChangeAspect="1"/>
          </p:cNvSpPr>
          <p:nvPr>
            <p:ph type="pic" sz="quarter" idx="10"/>
          </p:nvPr>
        </p:nvSpPr>
        <p:spPr bwMode="auto">
          <a:xfrm>
            <a:off x="2052000" y="624000"/>
            <a:ext cx="5040000" cy="4488000"/>
          </a:xfrm>
        </p:spPr>
        <p:txBody>
          <a:bodyPr anchor="ctr"/>
          <a:lstStyle>
            <a:lvl1pPr algn="ctr">
              <a:defRPr/>
            </a:lvl1pPr>
          </a:lstStyle>
          <a:p>
            <a:pPr>
              <a:defRPr/>
            </a:pPr>
            <a:r>
              <a:rPr lang="de-DE"/>
              <a:t>Bild durch Klicken auf Symbol hinzufügen</a:t>
            </a:r>
            <a:endParaRPr/>
          </a:p>
        </p:txBody>
      </p:sp>
      <p:sp>
        <p:nvSpPr>
          <p:cNvPr id="3" name="Fußzeilenplatzhalter 2"/>
          <p:cNvSpPr>
            <a:spLocks noGrp="1"/>
          </p:cNvSpPr>
          <p:nvPr>
            <p:ph type="ftr" sz="quarter" idx="12"/>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3"/>
          </p:nvPr>
        </p:nvSpPr>
        <p:spPr bwMode="auto"/>
        <p:txBody>
          <a:bodyPr/>
          <a:lstStyle/>
          <a:p>
            <a:pPr>
              <a:defRPr/>
            </a:pPr>
            <a:fld id="{6C8FC03C-C266-4645-ABC5-645062898383}" type="slidenum">
              <a:rPr lang="de-DE"/>
              <a:t>‹Nr.›</a:t>
            </a:fld>
            <a:r>
              <a:rPr lang="de-DE"/>
              <a:t> </a:t>
            </a:r>
          </a:p>
        </p:txBody>
      </p:sp>
      <p:sp>
        <p:nvSpPr>
          <p:cNvPr id="6" name="Textplatzhalter 5"/>
          <p:cNvSpPr>
            <a:spLocks noGrp="1"/>
          </p:cNvSpPr>
          <p:nvPr>
            <p:ph type="body" sz="quarter" idx="14" hasCustomPrompt="1"/>
          </p:nvPr>
        </p:nvSpPr>
        <p:spPr bwMode="auto">
          <a:xfrm>
            <a:off x="2051998" y="5270400"/>
            <a:ext cx="5040000" cy="432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1">
              <a:defRPr/>
            </a:pPr>
            <a:r>
              <a:rPr lang="de-DE"/>
              <a:t>Zweite Ebene</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preserve="1" userDrawn="1">
  <p:cSld name="2 Bilder">
    <p:spTree>
      <p:nvGrpSpPr>
        <p:cNvPr id="1" name=""/>
        <p:cNvGrpSpPr/>
        <p:nvPr/>
      </p:nvGrpSpPr>
      <p:grpSpPr bwMode="auto">
        <a:xfrm>
          <a:off x="0" y="0"/>
          <a:ext cx="0" cy="0"/>
          <a:chOff x="0" y="0"/>
          <a:chExt cx="0" cy="0"/>
        </a:xfrm>
      </p:grpSpPr>
      <p:sp>
        <p:nvSpPr>
          <p:cNvPr id="7" name="Bildplatzhalter 6"/>
          <p:cNvSpPr>
            <a:spLocks noGrp="1"/>
          </p:cNvSpPr>
          <p:nvPr>
            <p:ph type="pic" sz="quarter" idx="10"/>
          </p:nvPr>
        </p:nvSpPr>
        <p:spPr bwMode="auto">
          <a:xfrm>
            <a:off x="468000" y="624000"/>
            <a:ext cx="3960000" cy="3528000"/>
          </a:xfrm>
        </p:spPr>
        <p:txBody>
          <a:bodyPr anchor="ctr"/>
          <a:lstStyle>
            <a:lvl1pPr algn="ctr">
              <a:defRPr/>
            </a:lvl1pPr>
          </a:lstStyle>
          <a:p>
            <a:pPr>
              <a:defRPr/>
            </a:pPr>
            <a:r>
              <a:rPr lang="de-DE"/>
              <a:t>Bild durch Klicken auf Symbol hinzufügen</a:t>
            </a:r>
            <a:endParaRPr/>
          </a:p>
        </p:txBody>
      </p:sp>
      <p:sp>
        <p:nvSpPr>
          <p:cNvPr id="3" name="Fußzeilenplatzhalter 2"/>
          <p:cNvSpPr>
            <a:spLocks noGrp="1"/>
          </p:cNvSpPr>
          <p:nvPr>
            <p:ph type="ftr" sz="quarter" idx="12"/>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3"/>
          </p:nvPr>
        </p:nvSpPr>
        <p:spPr bwMode="auto"/>
        <p:txBody>
          <a:bodyPr/>
          <a:lstStyle/>
          <a:p>
            <a:pPr>
              <a:defRPr/>
            </a:pPr>
            <a:fld id="{6C8FC03C-C266-4645-ABC5-645062898383}" type="slidenum">
              <a:rPr lang="de-DE"/>
              <a:t>‹Nr.›</a:t>
            </a:fld>
            <a:r>
              <a:rPr lang="de-DE"/>
              <a:t> </a:t>
            </a:r>
          </a:p>
        </p:txBody>
      </p:sp>
      <p:sp>
        <p:nvSpPr>
          <p:cNvPr id="6" name="Textplatzhalter 5"/>
          <p:cNvSpPr>
            <a:spLocks noGrp="1"/>
          </p:cNvSpPr>
          <p:nvPr>
            <p:ph type="body" sz="quarter" idx="14" hasCustomPrompt="1"/>
          </p:nvPr>
        </p:nvSpPr>
        <p:spPr bwMode="auto">
          <a:xfrm>
            <a:off x="468000" y="4320000"/>
            <a:ext cx="3960000" cy="1392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Bildunterzeile // für weitere Ebenen (Text)  &gt;&gt; Menü &gt; Start &gt; Absatz &gt; Listenebene erhöhen </a:t>
            </a:r>
            <a:endParaRPr/>
          </a:p>
          <a:p>
            <a:pPr lvl="1">
              <a:defRPr/>
            </a:pPr>
            <a:r>
              <a:rPr lang="de-DE"/>
              <a:t>Zweite Ebene</a:t>
            </a:r>
            <a:endParaRPr/>
          </a:p>
        </p:txBody>
      </p:sp>
      <p:sp>
        <p:nvSpPr>
          <p:cNvPr id="8" name="Bildplatzhalter 6"/>
          <p:cNvSpPr>
            <a:spLocks noGrp="1"/>
          </p:cNvSpPr>
          <p:nvPr>
            <p:ph type="pic" sz="quarter" idx="15"/>
          </p:nvPr>
        </p:nvSpPr>
        <p:spPr bwMode="auto">
          <a:xfrm>
            <a:off x="4680000" y="624000"/>
            <a:ext cx="3960000" cy="3528000"/>
          </a:xfrm>
        </p:spPr>
        <p:txBody>
          <a:bodyPr anchor="ctr"/>
          <a:lstStyle>
            <a:lvl1pPr algn="ctr">
              <a:defRPr/>
            </a:lvl1pPr>
          </a:lstStyle>
          <a:p>
            <a:pPr>
              <a:defRPr/>
            </a:pPr>
            <a:r>
              <a:rPr lang="de-DE"/>
              <a:t>Bild durch Klicken auf Symbol hinzufügen</a:t>
            </a:r>
            <a:endParaRPr/>
          </a:p>
        </p:txBody>
      </p:sp>
      <p:sp>
        <p:nvSpPr>
          <p:cNvPr id="9" name="Textplatzhalter 5"/>
          <p:cNvSpPr>
            <a:spLocks noGrp="1"/>
          </p:cNvSpPr>
          <p:nvPr>
            <p:ph type="body" sz="quarter" idx="16" hasCustomPrompt="1"/>
          </p:nvPr>
        </p:nvSpPr>
        <p:spPr bwMode="auto">
          <a:xfrm>
            <a:off x="4680000" y="4320000"/>
            <a:ext cx="3960000" cy="1392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Bildunterzeile // für weitere Ebenen (Text)  &gt;&gt; Menü &gt; Start &gt; Absatz &gt; Listenebene erhöhen</a:t>
            </a:r>
            <a:endParaRPr/>
          </a:p>
          <a:p>
            <a:pPr lvl="1">
              <a:defRPr/>
            </a:pPr>
            <a:r>
              <a:rPr lang="de-DE"/>
              <a:t>Zweite Ebene</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preserve="1" userDrawn="1">
  <p:cSld name="2 Bilder inkl. Headline">
    <p:spTree>
      <p:nvGrpSpPr>
        <p:cNvPr id="1" name=""/>
        <p:cNvGrpSpPr/>
        <p:nvPr/>
      </p:nvGrpSpPr>
      <p:grpSpPr bwMode="auto">
        <a:xfrm>
          <a:off x="0" y="0"/>
          <a:ext cx="0" cy="0"/>
          <a:chOff x="0" y="0"/>
          <a:chExt cx="0" cy="0"/>
        </a:xfrm>
      </p:grpSpPr>
      <p:sp>
        <p:nvSpPr>
          <p:cNvPr id="7" name="Bildplatzhalter 6"/>
          <p:cNvSpPr>
            <a:spLocks noGrp="1"/>
          </p:cNvSpPr>
          <p:nvPr>
            <p:ph type="pic" sz="quarter" idx="10"/>
          </p:nvPr>
        </p:nvSpPr>
        <p:spPr bwMode="auto">
          <a:xfrm>
            <a:off x="468000" y="1272000"/>
            <a:ext cx="3960000" cy="3528000"/>
          </a:xfrm>
        </p:spPr>
        <p:txBody>
          <a:bodyPr anchor="ctr"/>
          <a:lstStyle>
            <a:lvl1pPr algn="ctr">
              <a:defRPr/>
            </a:lvl1pPr>
          </a:lstStyle>
          <a:p>
            <a:pPr>
              <a:defRPr/>
            </a:pPr>
            <a:r>
              <a:rPr lang="de-DE"/>
              <a:t>Bild durch Klicken auf Symbol hinzufügen</a:t>
            </a:r>
            <a:endParaRPr/>
          </a:p>
        </p:txBody>
      </p:sp>
      <p:sp>
        <p:nvSpPr>
          <p:cNvPr id="3" name="Fußzeilenplatzhalter 2"/>
          <p:cNvSpPr>
            <a:spLocks noGrp="1"/>
          </p:cNvSpPr>
          <p:nvPr>
            <p:ph type="ftr" sz="quarter" idx="12"/>
          </p:nvPr>
        </p:nvSpPr>
        <p:spPr bwMode="auto"/>
        <p:txBody>
          <a:bodyPr/>
          <a:lstStyle/>
          <a:p>
            <a:pPr>
              <a:defRPr/>
            </a:pPr>
            <a:r>
              <a:rPr lang="de-DE"/>
              <a:t>GeDiL - Studentische Bedarfe an eine gender- und diversitätsgerechte Lehre</a:t>
            </a:r>
          </a:p>
        </p:txBody>
      </p:sp>
      <p:sp>
        <p:nvSpPr>
          <p:cNvPr id="4" name="Foliennummernplatzhalter 3"/>
          <p:cNvSpPr>
            <a:spLocks noGrp="1"/>
          </p:cNvSpPr>
          <p:nvPr>
            <p:ph type="sldNum" sz="quarter" idx="13"/>
          </p:nvPr>
        </p:nvSpPr>
        <p:spPr bwMode="auto"/>
        <p:txBody>
          <a:bodyPr/>
          <a:lstStyle/>
          <a:p>
            <a:pPr>
              <a:defRPr/>
            </a:pPr>
            <a:fld id="{6C8FC03C-C266-4645-ABC5-645062898383}" type="slidenum">
              <a:rPr lang="de-DE"/>
              <a:t>‹Nr.›</a:t>
            </a:fld>
            <a:r>
              <a:rPr lang="de-DE"/>
              <a:t> </a:t>
            </a:r>
          </a:p>
        </p:txBody>
      </p:sp>
      <p:sp>
        <p:nvSpPr>
          <p:cNvPr id="6" name="Textplatzhalter 5"/>
          <p:cNvSpPr>
            <a:spLocks noGrp="1"/>
          </p:cNvSpPr>
          <p:nvPr>
            <p:ph type="body" sz="quarter" idx="14" hasCustomPrompt="1"/>
          </p:nvPr>
        </p:nvSpPr>
        <p:spPr bwMode="auto">
          <a:xfrm>
            <a:off x="468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1">
              <a:defRPr/>
            </a:pPr>
            <a:r>
              <a:rPr lang="de-DE"/>
              <a:t>Zweite Ebene</a:t>
            </a:r>
            <a:endParaRPr/>
          </a:p>
        </p:txBody>
      </p:sp>
      <p:sp>
        <p:nvSpPr>
          <p:cNvPr id="8" name="Bildplatzhalter 6"/>
          <p:cNvSpPr>
            <a:spLocks noGrp="1"/>
          </p:cNvSpPr>
          <p:nvPr>
            <p:ph type="pic" sz="quarter" idx="15"/>
          </p:nvPr>
        </p:nvSpPr>
        <p:spPr bwMode="auto">
          <a:xfrm>
            <a:off x="4680000" y="1272000"/>
            <a:ext cx="3960000" cy="3528000"/>
          </a:xfrm>
        </p:spPr>
        <p:txBody>
          <a:bodyPr anchor="ctr"/>
          <a:lstStyle>
            <a:lvl1pPr algn="ctr">
              <a:defRPr/>
            </a:lvl1pPr>
          </a:lstStyle>
          <a:p>
            <a:pPr>
              <a:defRPr/>
            </a:pPr>
            <a:r>
              <a:rPr lang="de-DE"/>
              <a:t>Bild durch Klicken auf Symbol hinzufügen</a:t>
            </a:r>
            <a:endParaRPr/>
          </a:p>
        </p:txBody>
      </p:sp>
      <p:sp>
        <p:nvSpPr>
          <p:cNvPr id="9" name="Textplatzhalter 5"/>
          <p:cNvSpPr>
            <a:spLocks noGrp="1"/>
          </p:cNvSpPr>
          <p:nvPr>
            <p:ph type="body" sz="quarter" idx="16" hasCustomPrompt="1"/>
          </p:nvPr>
        </p:nvSpPr>
        <p:spPr bwMode="auto">
          <a:xfrm>
            <a:off x="4680000" y="4944000"/>
            <a:ext cx="3960000" cy="768000"/>
          </a:xfrm>
        </p:spPr>
        <p:txBody>
          <a:bodyPr/>
          <a:lstStyle>
            <a:lvl1pPr>
              <a:lnSpc>
                <a:spcPts val="900"/>
              </a:lnSpc>
              <a:spcAft>
                <a:spcPts val="0"/>
              </a:spcAft>
              <a:defRPr sz="700"/>
            </a:lvl1pPr>
            <a:lvl2pPr>
              <a:lnSpc>
                <a:spcPts val="900"/>
              </a:lnSpc>
              <a:spcAft>
                <a:spcPts val="0"/>
              </a:spcAft>
              <a:defRPr sz="700"/>
            </a:lvl2pPr>
            <a:lvl3pPr>
              <a:lnSpc>
                <a:spcPts val="900"/>
              </a:lnSpc>
              <a:spcAft>
                <a:spcPts val="0"/>
              </a:spcAft>
              <a:defRPr sz="700"/>
            </a:lvl3pPr>
            <a:lvl4pPr>
              <a:lnSpc>
                <a:spcPts val="900"/>
              </a:lnSpc>
              <a:spcAft>
                <a:spcPts val="0"/>
              </a:spcAft>
              <a:defRPr sz="700"/>
            </a:lvl4pPr>
            <a:lvl5pPr>
              <a:lnSpc>
                <a:spcPts val="900"/>
              </a:lnSpc>
              <a:spcAft>
                <a:spcPts val="0"/>
              </a:spcAft>
              <a:defRPr sz="700"/>
            </a:lvl5pPr>
            <a:lvl6pPr>
              <a:lnSpc>
                <a:spcPts val="900"/>
              </a:lnSpc>
              <a:spcAft>
                <a:spcPts val="0"/>
              </a:spcAft>
              <a:defRPr sz="700"/>
            </a:lvl6pPr>
            <a:lvl7pPr>
              <a:lnSpc>
                <a:spcPts val="900"/>
              </a:lnSpc>
              <a:spcAft>
                <a:spcPts val="0"/>
              </a:spcAft>
              <a:defRPr sz="700"/>
            </a:lvl7pPr>
            <a:lvl8pPr>
              <a:lnSpc>
                <a:spcPts val="900"/>
              </a:lnSpc>
              <a:spcAft>
                <a:spcPts val="0"/>
              </a:spcAft>
              <a:defRPr sz="700"/>
            </a:lvl8pPr>
            <a:lvl9pPr>
              <a:lnSpc>
                <a:spcPts val="900"/>
              </a:lnSpc>
              <a:spcAft>
                <a:spcPts val="0"/>
              </a:spcAft>
              <a:defRPr sz="700"/>
            </a:lvl9pPr>
          </a:lstStyle>
          <a:p>
            <a:pPr lvl="0">
              <a:defRPr/>
            </a:pPr>
            <a:r>
              <a:rPr lang="de-DE"/>
              <a:t>Bildunterzeile // für weitere Ebenen (Text)  &gt;&gt; Menü &gt; Start &gt; Absatz &gt; Listenebene erhöhen </a:t>
            </a:r>
            <a:endParaRPr/>
          </a:p>
          <a:p>
            <a:pPr lvl="1">
              <a:defRPr/>
            </a:pPr>
            <a:r>
              <a:rPr lang="de-DE"/>
              <a:t>Zweite Ebene</a:t>
            </a:r>
            <a:endParaRPr/>
          </a:p>
        </p:txBody>
      </p:sp>
      <p:sp>
        <p:nvSpPr>
          <p:cNvPr id="2" name="Titel 1"/>
          <p:cNvSpPr>
            <a:spLocks noGrp="1"/>
          </p:cNvSpPr>
          <p:nvPr>
            <p:ph type="title" hasCustomPrompt="1"/>
          </p:nvPr>
        </p:nvSpPr>
        <p:spPr bwMode="auto"/>
        <p:txBody>
          <a:bodyPr/>
          <a:lstStyle>
            <a:lvl1pPr>
              <a:defRPr/>
            </a:lvl1pPr>
          </a:lstStyle>
          <a:p>
            <a:pPr>
              <a:defRPr/>
            </a:pPr>
            <a:r>
              <a:rPr lang="de-DE"/>
              <a:t>KAPITEL | CHART-HEADLINE</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image" Target="../media/image1.pn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20" Type="http://schemas.openxmlformats.org/officeDocument/2006/relationships/image" Target="../media/image3.emf"/><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19" Type="http://schemas.openxmlformats.org/officeDocument/2006/relationships/image" Target="../media/image2.png"/><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userDrawn="1">
            <p:ph type="title"/>
          </p:nvPr>
        </p:nvSpPr>
        <p:spPr bwMode="auto">
          <a:xfrm>
            <a:off x="468000" y="528000"/>
            <a:ext cx="7560000" cy="624000"/>
          </a:xfrm>
          <a:prstGeom prst="rect">
            <a:avLst/>
          </a:prstGeom>
        </p:spPr>
        <p:txBody>
          <a:bodyPr vert="horz" lIns="0" tIns="0" rIns="0" bIns="0" rtlCol="0" anchor="t" anchorCtr="0">
            <a:noAutofit/>
          </a:bodyPr>
          <a:lstStyle/>
          <a:p>
            <a:pPr>
              <a:defRPr/>
            </a:pPr>
            <a:r>
              <a:rPr lang="de-DE"/>
              <a:t>KAPITEL | CHART-HEADLINE</a:t>
            </a:r>
            <a:endParaRPr/>
          </a:p>
        </p:txBody>
      </p:sp>
      <p:sp>
        <p:nvSpPr>
          <p:cNvPr id="3" name="Textplatzhalter 2"/>
          <p:cNvSpPr>
            <a:spLocks noGrp="1"/>
          </p:cNvSpPr>
          <p:nvPr userDrawn="1">
            <p:ph type="body" idx="1"/>
          </p:nvPr>
        </p:nvSpPr>
        <p:spPr bwMode="auto">
          <a:xfrm>
            <a:off x="468000" y="1224000"/>
            <a:ext cx="7560000" cy="4488000"/>
          </a:xfrm>
          <a:prstGeom prst="rect">
            <a:avLst/>
          </a:prstGeom>
        </p:spPr>
        <p:txBody>
          <a:bodyPr vert="horz" lIns="0" tIns="0" rIns="0" bIns="0" rtlCol="0" anchor="t" anchorCtr="0">
            <a:noAutofit/>
          </a:bodyPr>
          <a:lstStyle/>
          <a:p>
            <a:pPr lvl="0">
              <a:defRPr/>
            </a:pPr>
            <a:r>
              <a:rPr lang="de-DE"/>
              <a:t>Subline auf erster Ebene // für weitere Ebenen (Text und Aufzählungen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4" name="Datumsplatzhalter 3"/>
          <p:cNvSpPr>
            <a:spLocks noGrp="1"/>
          </p:cNvSpPr>
          <p:nvPr userDrawn="1">
            <p:ph type="dt" sz="half" idx="2"/>
          </p:nvPr>
        </p:nvSpPr>
        <p:spPr bwMode="auto">
          <a:xfrm>
            <a:off x="360001" y="7365491"/>
            <a:ext cx="4284008" cy="239978"/>
          </a:xfrm>
          <a:prstGeom prst="rect">
            <a:avLst/>
          </a:prstGeom>
        </p:spPr>
        <p:txBody>
          <a:bodyPr vert="horz" lIns="0" tIns="0" rIns="0" bIns="0" rtlCol="0" anchor="ctr" anchorCtr="0">
            <a:noAutofit/>
          </a:bodyPr>
          <a:lstStyle>
            <a:lvl1pPr marL="0" indent="0" algn="l">
              <a:lnSpc>
                <a:spcPct val="100000"/>
              </a:lnSpc>
              <a:spcBef>
                <a:spcPts val="0"/>
              </a:spcBef>
              <a:buFont typeface="Arial"/>
              <a:buNone/>
              <a:defRPr sz="700">
                <a:solidFill>
                  <a:schemeClr val="tx2"/>
                </a:solidFill>
                <a:latin typeface="+mn-lt"/>
              </a:defRPr>
            </a:lvl1pPr>
            <a:lvl2pPr marL="0" indent="0" algn="l">
              <a:lnSpc>
                <a:spcPct val="100000"/>
              </a:lnSpc>
              <a:spcBef>
                <a:spcPts val="0"/>
              </a:spcBef>
              <a:defRPr sz="900">
                <a:latin typeface="+mn-lt"/>
              </a:defRPr>
            </a:lvl2pPr>
            <a:lvl3pPr marL="0" indent="0" algn="l">
              <a:lnSpc>
                <a:spcPct val="100000"/>
              </a:lnSpc>
              <a:spcBef>
                <a:spcPts val="0"/>
              </a:spcBef>
              <a:defRPr sz="900">
                <a:latin typeface="+mn-lt"/>
              </a:defRPr>
            </a:lvl3pPr>
            <a:lvl4pPr marL="0" indent="0" algn="l">
              <a:lnSpc>
                <a:spcPct val="100000"/>
              </a:lnSpc>
              <a:spcBef>
                <a:spcPts val="0"/>
              </a:spcBef>
              <a:defRPr sz="900">
                <a:latin typeface="+mn-lt"/>
              </a:defRPr>
            </a:lvl4pPr>
            <a:lvl5pPr marL="0" indent="0" algn="l">
              <a:lnSpc>
                <a:spcPct val="100000"/>
              </a:lnSpc>
              <a:spcBef>
                <a:spcPts val="0"/>
              </a:spcBef>
              <a:defRPr sz="900">
                <a:latin typeface="+mn-lt"/>
              </a:defRPr>
            </a:lvl5pPr>
            <a:lvl6pPr marL="0" indent="0" algn="l">
              <a:lnSpc>
                <a:spcPct val="100000"/>
              </a:lnSpc>
              <a:spcBef>
                <a:spcPts val="0"/>
              </a:spcBef>
              <a:defRPr sz="900">
                <a:latin typeface="+mn-lt"/>
              </a:defRPr>
            </a:lvl6pPr>
            <a:lvl7pPr marL="0" indent="0" algn="l">
              <a:lnSpc>
                <a:spcPct val="100000"/>
              </a:lnSpc>
              <a:spcBef>
                <a:spcPts val="0"/>
              </a:spcBef>
              <a:defRPr sz="900">
                <a:latin typeface="+mn-lt"/>
              </a:defRPr>
            </a:lvl7pPr>
            <a:lvl8pPr marL="0" indent="0" algn="l">
              <a:lnSpc>
                <a:spcPct val="100000"/>
              </a:lnSpc>
              <a:spcBef>
                <a:spcPts val="0"/>
              </a:spcBef>
              <a:defRPr sz="900">
                <a:latin typeface="+mn-lt"/>
              </a:defRPr>
            </a:lvl8pPr>
            <a:lvl9pPr marL="0" indent="0" algn="l">
              <a:lnSpc>
                <a:spcPct val="100000"/>
              </a:lnSpc>
              <a:spcBef>
                <a:spcPts val="0"/>
              </a:spcBef>
              <a:defRPr sz="900">
                <a:latin typeface="+mn-lt"/>
              </a:defRPr>
            </a:lvl9pPr>
          </a:lstStyle>
          <a:p>
            <a:pPr>
              <a:defRPr/>
            </a:pPr>
            <a:endParaRPr lang="de-DE"/>
          </a:p>
        </p:txBody>
      </p:sp>
      <p:sp>
        <p:nvSpPr>
          <p:cNvPr id="5" name="Fußzeilenplatzhalter 4"/>
          <p:cNvSpPr>
            <a:spLocks noGrp="1"/>
          </p:cNvSpPr>
          <p:nvPr userDrawn="1">
            <p:ph type="ftr" sz="quarter" idx="3"/>
          </p:nvPr>
        </p:nvSpPr>
        <p:spPr bwMode="auto">
          <a:xfrm>
            <a:off x="720000" y="6425640"/>
            <a:ext cx="6300000" cy="144000"/>
          </a:xfrm>
          <a:prstGeom prst="rect">
            <a:avLst/>
          </a:prstGeom>
        </p:spPr>
        <p:txBody>
          <a:bodyPr vert="horz" lIns="0" tIns="0" rIns="0" bIns="0" rtlCol="0" anchor="ctr" anchorCtr="0">
            <a:noAutofit/>
          </a:bodyPr>
          <a:lstStyle>
            <a:lvl1pPr marL="0" indent="0" algn="l">
              <a:lnSpc>
                <a:spcPct val="100000"/>
              </a:lnSpc>
              <a:spcBef>
                <a:spcPts val="0"/>
              </a:spcBef>
              <a:buFont typeface="Arial"/>
              <a:buNone/>
              <a:defRPr sz="700">
                <a:solidFill>
                  <a:schemeClr val="tx2"/>
                </a:solidFill>
                <a:latin typeface="+mn-lt"/>
              </a:defRPr>
            </a:lvl1pPr>
            <a:lvl2pPr marL="0" indent="0" algn="l">
              <a:lnSpc>
                <a:spcPct val="100000"/>
              </a:lnSpc>
              <a:spcBef>
                <a:spcPts val="0"/>
              </a:spcBef>
              <a:defRPr sz="900">
                <a:latin typeface="+mn-lt"/>
              </a:defRPr>
            </a:lvl2pPr>
            <a:lvl3pPr marL="0" indent="0" algn="l">
              <a:lnSpc>
                <a:spcPct val="100000"/>
              </a:lnSpc>
              <a:spcBef>
                <a:spcPts val="0"/>
              </a:spcBef>
              <a:defRPr sz="900">
                <a:latin typeface="+mn-lt"/>
              </a:defRPr>
            </a:lvl3pPr>
            <a:lvl4pPr marL="0" indent="0" algn="l">
              <a:lnSpc>
                <a:spcPct val="100000"/>
              </a:lnSpc>
              <a:spcBef>
                <a:spcPts val="0"/>
              </a:spcBef>
              <a:defRPr sz="900">
                <a:latin typeface="+mn-lt"/>
              </a:defRPr>
            </a:lvl4pPr>
            <a:lvl5pPr marL="0" indent="0" algn="l">
              <a:lnSpc>
                <a:spcPct val="100000"/>
              </a:lnSpc>
              <a:spcBef>
                <a:spcPts val="0"/>
              </a:spcBef>
              <a:defRPr sz="900">
                <a:latin typeface="+mn-lt"/>
              </a:defRPr>
            </a:lvl5pPr>
            <a:lvl6pPr marL="0" indent="0" algn="l">
              <a:lnSpc>
                <a:spcPct val="100000"/>
              </a:lnSpc>
              <a:spcBef>
                <a:spcPts val="0"/>
              </a:spcBef>
              <a:defRPr sz="900">
                <a:latin typeface="+mn-lt"/>
              </a:defRPr>
            </a:lvl6pPr>
            <a:lvl7pPr marL="0" indent="0" algn="l">
              <a:lnSpc>
                <a:spcPct val="100000"/>
              </a:lnSpc>
              <a:spcBef>
                <a:spcPts val="0"/>
              </a:spcBef>
              <a:defRPr sz="900">
                <a:latin typeface="+mn-lt"/>
              </a:defRPr>
            </a:lvl7pPr>
            <a:lvl8pPr marL="0" indent="0" algn="l">
              <a:lnSpc>
                <a:spcPct val="100000"/>
              </a:lnSpc>
              <a:spcBef>
                <a:spcPts val="0"/>
              </a:spcBef>
              <a:defRPr sz="900">
                <a:latin typeface="+mn-lt"/>
              </a:defRPr>
            </a:lvl8pPr>
            <a:lvl9pPr marL="0" indent="0" algn="l">
              <a:lnSpc>
                <a:spcPct val="100000"/>
              </a:lnSpc>
              <a:spcBef>
                <a:spcPts val="0"/>
              </a:spcBef>
              <a:defRPr sz="900">
                <a:latin typeface="+mn-lt"/>
              </a:defRPr>
            </a:lvl9pPr>
          </a:lstStyle>
          <a:p>
            <a:pPr>
              <a:defRPr/>
            </a:pPr>
            <a:r>
              <a:rPr lang="de-DE"/>
              <a:t>GeDiL - Studentische Bedarfe an eine gender- und diversitätsgerechte Lehre</a:t>
            </a:r>
          </a:p>
        </p:txBody>
      </p:sp>
      <p:sp>
        <p:nvSpPr>
          <p:cNvPr id="6" name="Foliennummernplatzhalter 5"/>
          <p:cNvSpPr>
            <a:spLocks noGrp="1"/>
          </p:cNvSpPr>
          <p:nvPr userDrawn="1">
            <p:ph type="sldNum" sz="quarter" idx="4"/>
          </p:nvPr>
        </p:nvSpPr>
        <p:spPr bwMode="auto">
          <a:xfrm>
            <a:off x="324000" y="6425640"/>
            <a:ext cx="252000" cy="144000"/>
          </a:xfrm>
          <a:prstGeom prst="rect">
            <a:avLst/>
          </a:prstGeom>
        </p:spPr>
        <p:txBody>
          <a:bodyPr vert="horz" lIns="0" tIns="0" rIns="0" bIns="0" rtlCol="0" anchor="ctr" anchorCtr="0">
            <a:noAutofit/>
          </a:bodyPr>
          <a:lstStyle>
            <a:lvl1pPr marL="0" indent="0" algn="l">
              <a:lnSpc>
                <a:spcPct val="100000"/>
              </a:lnSpc>
              <a:spcBef>
                <a:spcPts val="0"/>
              </a:spcBef>
              <a:buFont typeface="Arial"/>
              <a:buNone/>
              <a:defRPr sz="700">
                <a:solidFill>
                  <a:schemeClr val="tx2"/>
                </a:solidFill>
                <a:latin typeface="+mn-lt"/>
              </a:defRPr>
            </a:lvl1pPr>
            <a:lvl2pPr marL="0" indent="0" algn="l">
              <a:lnSpc>
                <a:spcPct val="100000"/>
              </a:lnSpc>
              <a:spcBef>
                <a:spcPts val="0"/>
              </a:spcBef>
              <a:defRPr sz="900">
                <a:latin typeface="+mn-lt"/>
              </a:defRPr>
            </a:lvl2pPr>
            <a:lvl3pPr marL="0" indent="0" algn="l">
              <a:lnSpc>
                <a:spcPct val="100000"/>
              </a:lnSpc>
              <a:spcBef>
                <a:spcPts val="0"/>
              </a:spcBef>
              <a:defRPr sz="900">
                <a:latin typeface="+mn-lt"/>
              </a:defRPr>
            </a:lvl3pPr>
            <a:lvl4pPr marL="0" indent="0" algn="l">
              <a:lnSpc>
                <a:spcPct val="100000"/>
              </a:lnSpc>
              <a:spcBef>
                <a:spcPts val="0"/>
              </a:spcBef>
              <a:defRPr sz="900">
                <a:latin typeface="+mn-lt"/>
              </a:defRPr>
            </a:lvl4pPr>
            <a:lvl5pPr marL="0" indent="0" algn="l">
              <a:lnSpc>
                <a:spcPct val="100000"/>
              </a:lnSpc>
              <a:spcBef>
                <a:spcPts val="0"/>
              </a:spcBef>
              <a:defRPr sz="900">
                <a:latin typeface="+mn-lt"/>
              </a:defRPr>
            </a:lvl5pPr>
            <a:lvl6pPr marL="0" indent="0" algn="l">
              <a:lnSpc>
                <a:spcPct val="100000"/>
              </a:lnSpc>
              <a:spcBef>
                <a:spcPts val="0"/>
              </a:spcBef>
              <a:defRPr sz="900">
                <a:latin typeface="+mn-lt"/>
              </a:defRPr>
            </a:lvl6pPr>
            <a:lvl7pPr marL="0" indent="0" algn="l">
              <a:lnSpc>
                <a:spcPct val="100000"/>
              </a:lnSpc>
              <a:spcBef>
                <a:spcPts val="0"/>
              </a:spcBef>
              <a:defRPr sz="900">
                <a:latin typeface="+mn-lt"/>
              </a:defRPr>
            </a:lvl7pPr>
            <a:lvl8pPr marL="0" indent="0" algn="l">
              <a:lnSpc>
                <a:spcPct val="100000"/>
              </a:lnSpc>
              <a:spcBef>
                <a:spcPts val="0"/>
              </a:spcBef>
              <a:defRPr sz="900">
                <a:latin typeface="+mn-lt"/>
              </a:defRPr>
            </a:lvl8pPr>
            <a:lvl9pPr marL="0" indent="0" algn="l">
              <a:lnSpc>
                <a:spcPct val="100000"/>
              </a:lnSpc>
              <a:spcBef>
                <a:spcPts val="0"/>
              </a:spcBef>
              <a:defRPr sz="900">
                <a:latin typeface="+mn-lt"/>
              </a:defRPr>
            </a:lvl9pPr>
          </a:lstStyle>
          <a:p>
            <a:pPr>
              <a:defRPr/>
            </a:pPr>
            <a:fld id="{6C8FC03C-C266-4645-ABC5-645062898383}" type="slidenum">
              <a:rPr lang="de-DE"/>
              <a:t>‹Nr.›</a:t>
            </a:fld>
            <a:r>
              <a:rPr lang="de-DE"/>
              <a:t> </a:t>
            </a:r>
            <a:endParaRPr/>
          </a:p>
        </p:txBody>
      </p:sp>
      <p:grpSp>
        <p:nvGrpSpPr>
          <p:cNvPr id="31" name="Regieanweisungen"/>
          <p:cNvGrpSpPr/>
          <p:nvPr userDrawn="1"/>
        </p:nvGrpSpPr>
        <p:grpSpPr bwMode="auto">
          <a:xfrm>
            <a:off x="-2088000" y="-624000"/>
            <a:ext cx="13284000" cy="8111999"/>
            <a:chOff x="-2088000" y="-468000"/>
            <a:chExt cx="13284000" cy="6083999"/>
          </a:xfrm>
        </p:grpSpPr>
        <p:grpSp>
          <p:nvGrpSpPr>
            <p:cNvPr id="29" name="Listenebenen"/>
            <p:cNvGrpSpPr/>
            <p:nvPr userDrawn="1"/>
          </p:nvGrpSpPr>
          <p:grpSpPr bwMode="auto">
            <a:xfrm>
              <a:off x="-2088000" y="1368000"/>
              <a:ext cx="1980000" cy="2319874"/>
              <a:chOff x="-2088000" y="1368000"/>
              <a:chExt cx="1980000" cy="2319874"/>
            </a:xfrm>
          </p:grpSpPr>
          <p:sp>
            <p:nvSpPr>
              <p:cNvPr id="12" name="Text // Listenebene erhöhen"/>
              <p:cNvSpPr txBox="1"/>
              <p:nvPr userDrawn="1"/>
            </p:nvSpPr>
            <p:spPr bwMode="auto">
              <a:xfrm>
                <a:off x="-2016000" y="2787874"/>
                <a:ext cx="936000" cy="396000"/>
              </a:xfrm>
              <a:prstGeom prst="rect">
                <a:avLst/>
              </a:prstGeom>
              <a:noFill/>
            </p:spPr>
            <p:txBody>
              <a:bodyPr wrap="square" lIns="0" tIns="0" rIns="0" bIns="0" rtlCol="0" anchor="ctr" anchorCtr="0">
                <a:noAutofit/>
              </a:bodyPr>
              <a:lstStyle/>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Listenebene</a:t>
                </a:r>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erhöhen</a:t>
                </a:r>
                <a:endParaRPr/>
              </a:p>
            </p:txBody>
          </p:sp>
          <p:sp>
            <p:nvSpPr>
              <p:cNvPr id="13" name="Text // Listenebene verringern"/>
              <p:cNvSpPr txBox="1"/>
              <p:nvPr userDrawn="1"/>
            </p:nvSpPr>
            <p:spPr bwMode="auto">
              <a:xfrm>
                <a:off x="-2016000" y="3291874"/>
                <a:ext cx="936000" cy="396000"/>
              </a:xfrm>
              <a:prstGeom prst="rect">
                <a:avLst/>
              </a:prstGeom>
              <a:noFill/>
            </p:spPr>
            <p:txBody>
              <a:bodyPr wrap="square" lIns="0" tIns="0" rIns="0" bIns="0" rtlCol="0" anchor="ctr" anchorCtr="0">
                <a:noAutofit/>
              </a:bodyPr>
              <a:lstStyle/>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Listenebene</a:t>
                </a:r>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verringern</a:t>
                </a:r>
                <a:endParaRPr/>
              </a:p>
            </p:txBody>
          </p:sp>
          <p:sp>
            <p:nvSpPr>
              <p:cNvPr id="25" name="Listenebenen"/>
              <p:cNvSpPr txBox="1"/>
              <p:nvPr userDrawn="1"/>
            </p:nvSpPr>
            <p:spPr bwMode="auto">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Listen erstellen</a:t>
                </a:r>
                <a:endParaRPr/>
              </a:p>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Wechseln Sie die Textebene</a:t>
                </a:r>
                <a:endParaRPr/>
              </a:p>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im Menü über: </a:t>
                </a:r>
                <a:br>
                  <a:rPr lang="de-DE" sz="900" b="0">
                    <a:solidFill>
                      <a:schemeClr val="tx1"/>
                    </a:solidFill>
                    <a:latin typeface="Arial"/>
                  </a:rPr>
                </a:br>
                <a:r>
                  <a:rPr lang="de-DE" sz="900" b="1">
                    <a:solidFill>
                      <a:schemeClr val="tx1"/>
                    </a:solidFill>
                    <a:latin typeface="Arial"/>
                  </a:rPr>
                  <a:t>Start &gt; Absatz &gt; Listenebene erhöhen/verringern</a:t>
                </a:r>
                <a:endParaRPr/>
              </a:p>
            </p:txBody>
          </p:sp>
          <p:pic>
            <p:nvPicPr>
              <p:cNvPr id="27" name="Bild // Listenebene verringern"/>
              <p:cNvPicPr>
                <a:picLocks noChangeAspect="1"/>
              </p:cNvPicPr>
              <p:nvPr userDrawn="1"/>
            </p:nvPicPr>
            <p:blipFill>
              <a:blip r:embed="rId18"/>
              <a:srcRect t="-16667" b="-16667"/>
              <a:stretch/>
            </p:blipFill>
            <p:spPr bwMode="auto">
              <a:xfrm>
                <a:off x="-963360" y="3291874"/>
                <a:ext cx="855360" cy="396000"/>
              </a:xfrm>
              <a:prstGeom prst="rect">
                <a:avLst/>
              </a:prstGeom>
            </p:spPr>
          </p:pic>
          <p:pic>
            <p:nvPicPr>
              <p:cNvPr id="28" name="Bild // Listenebene erhöhen"/>
              <p:cNvPicPr>
                <a:picLocks noChangeAspect="1"/>
              </p:cNvPicPr>
              <p:nvPr userDrawn="1"/>
            </p:nvPicPr>
            <p:blipFill>
              <a:blip r:embed="rId19"/>
              <a:srcRect t="-16667" b="-16667"/>
              <a:stretch/>
            </p:blipFill>
            <p:spPr bwMode="auto">
              <a:xfrm>
                <a:off x="-963360" y="2787874"/>
                <a:ext cx="855360" cy="396000"/>
              </a:xfrm>
              <a:prstGeom prst="rect">
                <a:avLst/>
              </a:prstGeom>
            </p:spPr>
          </p:pic>
        </p:grpSp>
        <p:sp>
          <p:nvSpPr>
            <p:cNvPr id="14" name="Zurücksetzen"/>
            <p:cNvSpPr txBox="1"/>
            <p:nvPr userDrawn="1"/>
          </p:nvSpPr>
          <p:spPr bwMode="auto">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Folie in Ursprungsform </a:t>
              </a:r>
              <a:endParaRPr/>
            </a:p>
            <a:p>
              <a:pPr indent="0" algn="l">
                <a:lnSpc>
                  <a:spcPct val="100000"/>
                </a:lnSpc>
                <a:spcBef>
                  <a:spcPts val="0"/>
                </a:spcBef>
                <a:spcAft>
                  <a:spcPts val="0"/>
                </a:spcAft>
                <a:defRPr/>
              </a:pPr>
              <a:r>
                <a:rPr lang="de-DE" sz="900" b="0">
                  <a:solidFill>
                    <a:schemeClr val="tx1"/>
                  </a:solidFill>
                  <a:latin typeface="Arial"/>
                </a:rPr>
                <a:t>bringen über Menü:</a:t>
              </a:r>
              <a:endParaRPr/>
            </a:p>
            <a:p>
              <a:pPr indent="0" algn="l">
                <a:lnSpc>
                  <a:spcPct val="100000"/>
                </a:lnSpc>
                <a:spcBef>
                  <a:spcPts val="0"/>
                </a:spcBef>
                <a:spcAft>
                  <a:spcPts val="0"/>
                </a:spcAft>
                <a:defRPr/>
              </a:pPr>
              <a:r>
                <a:rPr lang="de-DE" sz="900" b="1">
                  <a:solidFill>
                    <a:schemeClr val="tx1"/>
                  </a:solidFill>
                  <a:latin typeface="Arial"/>
                </a:rPr>
                <a:t>Start &gt; Folien &gt; Zurücksetzen</a:t>
              </a:r>
              <a:endParaRPr/>
            </a:p>
          </p:txBody>
        </p:sp>
        <p:sp>
          <p:nvSpPr>
            <p:cNvPr id="15" name="Hilfslinien"/>
            <p:cNvSpPr txBox="1"/>
            <p:nvPr userDrawn="1"/>
          </p:nvSpPr>
          <p:spPr bwMode="auto">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i="0" u="none" strike="noStrike" cap="none" spc="0">
                  <a:ln>
                    <a:noFill/>
                  </a:ln>
                  <a:solidFill>
                    <a:schemeClr val="tx1"/>
                  </a:solidFill>
                  <a:latin typeface="Arial"/>
                  <a:ea typeface="Arial"/>
                  <a:cs typeface="Arial"/>
                </a:rPr>
                <a:t>Hilfslinien anzeigen über Menü: </a:t>
              </a:r>
              <a:r>
                <a:rPr lang="de-DE" sz="900" b="1" i="0" u="none" strike="noStrike" cap="none" spc="0">
                  <a:ln>
                    <a:noFill/>
                  </a:ln>
                  <a:solidFill>
                    <a:schemeClr val="tx1"/>
                  </a:solidFill>
                  <a:latin typeface="Arial"/>
                  <a:ea typeface="Arial"/>
                  <a:cs typeface="Arial"/>
                </a:rPr>
                <a:t>Ansicht &gt; Anzeigen &gt; Haken bei Führungslinien setzen</a:t>
              </a:r>
              <a:endParaRPr/>
            </a:p>
          </p:txBody>
        </p:sp>
        <p:sp>
          <p:nvSpPr>
            <p:cNvPr id="16" name="Fußzeile"/>
            <p:cNvSpPr txBox="1"/>
            <p:nvPr userDrawn="1"/>
          </p:nvSpPr>
          <p:spPr bwMode="auto">
            <a:xfrm rot="10800000" flipH="1" flipV="1">
              <a:off x="431799"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a:solidFill>
                    <a:schemeClr val="tx1"/>
                  </a:solidFill>
                  <a:latin typeface="Arial"/>
                </a:rPr>
                <a:t>Fußzeile anpassen: </a:t>
              </a:r>
              <a:r>
                <a:rPr lang="de-DE" sz="900" b="1">
                  <a:solidFill>
                    <a:schemeClr val="tx1"/>
                  </a:solidFill>
                  <a:latin typeface="Arial"/>
                </a:rPr>
                <a:t>Einfügen &gt; Text &gt; Kopf- und Fußzeile</a:t>
              </a:r>
              <a:endParaRPr/>
            </a:p>
          </p:txBody>
        </p:sp>
        <p:sp>
          <p:nvSpPr>
            <p:cNvPr id="30" name="Layoutwechsel"/>
            <p:cNvSpPr txBox="1"/>
            <p:nvPr userDrawn="1"/>
          </p:nvSpPr>
          <p:spPr bwMode="auto">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Wechsel des Folienlayouts </a:t>
              </a:r>
              <a:br>
                <a:rPr lang="de-DE" sz="900" b="0">
                  <a:solidFill>
                    <a:schemeClr val="tx1"/>
                  </a:solidFill>
                  <a:latin typeface="Arial"/>
                </a:rPr>
              </a:br>
              <a:r>
                <a:rPr lang="de-DE" sz="900" b="0">
                  <a:solidFill>
                    <a:schemeClr val="tx1"/>
                  </a:solidFill>
                  <a:latin typeface="Arial"/>
                </a:rPr>
                <a:t>im Menü über:</a:t>
              </a:r>
              <a:endParaRPr/>
            </a:p>
            <a:p>
              <a:pPr marL="0" marR="0" lvl="0" indent="0" algn="l" defTabSz="679429">
                <a:lnSpc>
                  <a:spcPct val="100000"/>
                </a:lnSpc>
                <a:spcBef>
                  <a:spcPts val="0"/>
                </a:spcBef>
                <a:spcAft>
                  <a:spcPts val="0"/>
                </a:spcAft>
                <a:buClrTx/>
                <a:buSzTx/>
                <a:buFontTx/>
                <a:buNone/>
                <a:defRPr/>
              </a:pPr>
              <a:r>
                <a:rPr lang="de-DE" sz="900" b="1">
                  <a:solidFill>
                    <a:schemeClr val="tx1"/>
                  </a:solidFill>
                  <a:latin typeface="Arial"/>
                </a:rPr>
                <a:t>Start &gt; Folien &gt; Layout</a:t>
              </a:r>
              <a:endParaRPr/>
            </a:p>
          </p:txBody>
        </p:sp>
      </p:grpSp>
      <p:cxnSp>
        <p:nvCxnSpPr>
          <p:cNvPr id="17" name="Gerader Verbinder 16"/>
          <p:cNvCxnSpPr>
            <a:cxnSpLocks/>
          </p:cNvCxnSpPr>
          <p:nvPr userDrawn="1"/>
        </p:nvCxnSpPr>
        <p:spPr bwMode="auto">
          <a:xfrm>
            <a:off x="0" y="59808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20" name="Grafik 19"/>
          <p:cNvPicPr>
            <a:picLocks noChangeAspect="1"/>
          </p:cNvPicPr>
          <p:nvPr userDrawn="1"/>
        </p:nvPicPr>
        <p:blipFill>
          <a:blip r:embed="rId20"/>
          <a:stretch/>
        </p:blipFill>
        <p:spPr bwMode="auto">
          <a:xfrm>
            <a:off x="7308000" y="6389280"/>
            <a:ext cx="1512000" cy="28872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sldNum="0" hdr="0" dt="0"/>
  <p:txStyles>
    <p:titleStyle>
      <a:lvl1pPr marL="0" indent="0" algn="l" defTabSz="514325">
        <a:lnSpc>
          <a:spcPct val="100000"/>
        </a:lnSpc>
        <a:spcBef>
          <a:spcPts val="0"/>
        </a:spcBef>
        <a:buFont typeface="Arial"/>
        <a:buNone/>
        <a:defRPr sz="2050" b="0">
          <a:solidFill>
            <a:schemeClr val="tx2"/>
          </a:solidFill>
          <a:latin typeface="+mn-lt"/>
          <a:ea typeface="+mj-ea"/>
          <a:cs typeface="+mj-cs"/>
        </a:defRPr>
      </a:lvl1pPr>
    </p:titleStyle>
    <p:bodyStyle>
      <a:lvl1pPr marL="0" indent="0" algn="l" defTabSz="514325">
        <a:lnSpc>
          <a:spcPts val="1350"/>
        </a:lnSpc>
        <a:spcBef>
          <a:spcPts val="0"/>
        </a:spcBef>
        <a:spcAft>
          <a:spcPts val="900"/>
        </a:spcAft>
        <a:buSzPct val="75000"/>
        <a:buFont typeface="Arial"/>
        <a:buNone/>
        <a:defRPr sz="1150" b="1">
          <a:solidFill>
            <a:schemeClr val="tx2"/>
          </a:solidFill>
          <a:latin typeface="+mn-lt"/>
          <a:ea typeface="+mn-ea"/>
          <a:cs typeface="+mn-cs"/>
        </a:defRPr>
      </a:lvl1pPr>
      <a:lvl2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2pPr>
      <a:lvl3pPr marL="175492" indent="-175492" algn="l" defTabSz="514325">
        <a:lnSpc>
          <a:spcPts val="1350"/>
        </a:lnSpc>
        <a:spcBef>
          <a:spcPts val="0"/>
        </a:spcBef>
        <a:spcAft>
          <a:spcPts val="450"/>
        </a:spcAft>
        <a:buClr>
          <a:schemeClr val="bg2"/>
        </a:buClr>
        <a:buSzPct val="100000"/>
        <a:buFont typeface="Wingdings"/>
        <a:buChar char="§"/>
        <a:defRPr sz="1150">
          <a:solidFill>
            <a:schemeClr val="tx2"/>
          </a:solidFill>
          <a:latin typeface="+mn-lt"/>
          <a:ea typeface="+mn-ea"/>
          <a:cs typeface="+mn-cs"/>
        </a:defRPr>
      </a:lvl3pPr>
      <a:lvl4pPr marL="350982" indent="-175492" algn="l" defTabSz="514325">
        <a:lnSpc>
          <a:spcPts val="1350"/>
        </a:lnSpc>
        <a:spcBef>
          <a:spcPts val="0"/>
        </a:spcBef>
        <a:spcAft>
          <a:spcPts val="450"/>
        </a:spcAft>
        <a:buClr>
          <a:schemeClr val="tx2"/>
        </a:buClr>
        <a:buSzPct val="100000"/>
        <a:buFont typeface="Wingdings"/>
        <a:buChar char="§"/>
        <a:defRPr sz="1150">
          <a:solidFill>
            <a:schemeClr val="tx2"/>
          </a:solidFill>
          <a:latin typeface="+mn-lt"/>
          <a:ea typeface="+mn-ea"/>
          <a:cs typeface="+mn-cs"/>
        </a:defRPr>
      </a:lvl4pPr>
      <a:lvl5pPr marL="526474" indent="-175492" algn="l" defTabSz="514325">
        <a:lnSpc>
          <a:spcPts val="1350"/>
        </a:lnSpc>
        <a:spcBef>
          <a:spcPts val="0"/>
        </a:spcBef>
        <a:spcAft>
          <a:spcPts val="450"/>
        </a:spcAft>
        <a:buClr>
          <a:schemeClr val="tx2"/>
        </a:buClr>
        <a:buSzPct val="100000"/>
        <a:buFont typeface="Wingdings"/>
        <a:buChar char="§"/>
        <a:defRPr sz="1150">
          <a:solidFill>
            <a:schemeClr val="tx2"/>
          </a:solidFill>
          <a:latin typeface="+mn-lt"/>
          <a:ea typeface="+mn-ea"/>
          <a:cs typeface="+mn-cs"/>
        </a:defRPr>
      </a:lvl5pPr>
      <a:lvl6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6pPr>
      <a:lvl7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7pPr>
      <a:lvl8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8pPr>
      <a:lvl9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9pPr>
    </p:bodyStyle>
    <p:otherStyle>
      <a:defPPr>
        <a:defRPr lang="de-DE"/>
      </a:defPPr>
      <a:lvl1pPr marL="0" algn="l" defTabSz="514325">
        <a:defRPr sz="1000">
          <a:solidFill>
            <a:schemeClr val="tx1"/>
          </a:solidFill>
          <a:latin typeface="+mn-lt"/>
          <a:ea typeface="+mn-ea"/>
          <a:cs typeface="+mn-cs"/>
        </a:defRPr>
      </a:lvl1pPr>
      <a:lvl2pPr marL="257162" algn="l" defTabSz="514325">
        <a:defRPr sz="1000">
          <a:solidFill>
            <a:schemeClr val="tx1"/>
          </a:solidFill>
          <a:latin typeface="+mn-lt"/>
          <a:ea typeface="+mn-ea"/>
          <a:cs typeface="+mn-cs"/>
        </a:defRPr>
      </a:lvl2pPr>
      <a:lvl3pPr marL="514325" algn="l" defTabSz="514325">
        <a:defRPr sz="1000">
          <a:solidFill>
            <a:schemeClr val="tx1"/>
          </a:solidFill>
          <a:latin typeface="+mn-lt"/>
          <a:ea typeface="+mn-ea"/>
          <a:cs typeface="+mn-cs"/>
        </a:defRPr>
      </a:lvl3pPr>
      <a:lvl4pPr marL="771487" algn="l" defTabSz="514325">
        <a:defRPr sz="1000">
          <a:solidFill>
            <a:schemeClr val="tx1"/>
          </a:solidFill>
          <a:latin typeface="+mn-lt"/>
          <a:ea typeface="+mn-ea"/>
          <a:cs typeface="+mn-cs"/>
        </a:defRPr>
      </a:lvl4pPr>
      <a:lvl5pPr marL="1028649" algn="l" defTabSz="514325">
        <a:defRPr sz="1000">
          <a:solidFill>
            <a:schemeClr val="tx1"/>
          </a:solidFill>
          <a:latin typeface="+mn-lt"/>
          <a:ea typeface="+mn-ea"/>
          <a:cs typeface="+mn-cs"/>
        </a:defRPr>
      </a:lvl5pPr>
      <a:lvl6pPr marL="1285811" algn="l" defTabSz="514325">
        <a:defRPr sz="1000">
          <a:solidFill>
            <a:schemeClr val="tx1"/>
          </a:solidFill>
          <a:latin typeface="+mn-lt"/>
          <a:ea typeface="+mn-ea"/>
          <a:cs typeface="+mn-cs"/>
        </a:defRPr>
      </a:lvl6pPr>
      <a:lvl7pPr marL="1542974" algn="l" defTabSz="514325">
        <a:defRPr sz="1000">
          <a:solidFill>
            <a:schemeClr val="tx1"/>
          </a:solidFill>
          <a:latin typeface="+mn-lt"/>
          <a:ea typeface="+mn-ea"/>
          <a:cs typeface="+mn-cs"/>
        </a:defRPr>
      </a:lvl7pPr>
      <a:lvl8pPr marL="1800134" algn="l" defTabSz="514325">
        <a:defRPr sz="1000">
          <a:solidFill>
            <a:schemeClr val="tx1"/>
          </a:solidFill>
          <a:latin typeface="+mn-lt"/>
          <a:ea typeface="+mn-ea"/>
          <a:cs typeface="+mn-cs"/>
        </a:defRPr>
      </a:lvl8pPr>
      <a:lvl9pPr marL="2057297" algn="l" defTabSz="514325">
        <a:defRPr sz="10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33845" y="365760"/>
            <a:ext cx="7886700" cy="1325562"/>
          </a:xfrm>
          <a:prstGeom prst="rect">
            <a:avLst/>
          </a:prstGeom>
        </p:spPr>
        <p:txBody>
          <a:bodyPr vert="horz" lIns="91440" tIns="45720" rIns="91440" bIns="45720" rtlCol="0" anchor="ctr">
            <a:normAutofit/>
          </a:bodyPr>
          <a:lstStyle/>
          <a:p>
            <a:pPr>
              <a:defRPr/>
            </a:pPr>
            <a:r>
              <a:rPr lang="de-DE"/>
              <a:t>Titelmasterformat durch Klicken bearbeiten</a:t>
            </a:r>
            <a:endParaRPr lang="en-US"/>
          </a:p>
        </p:txBody>
      </p:sp>
      <p:sp>
        <p:nvSpPr>
          <p:cNvPr id="3" name="Text Placeholder 2"/>
          <p:cNvSpPr>
            <a:spLocks noGrp="1"/>
          </p:cNvSpPr>
          <p:nvPr>
            <p:ph type="body" idx="1"/>
          </p:nvPr>
        </p:nvSpPr>
        <p:spPr bwMode="auto">
          <a:xfrm>
            <a:off x="633845" y="1828803"/>
            <a:ext cx="7886700" cy="4351337"/>
          </a:xfrm>
          <a:prstGeom prst="rect">
            <a:avLst/>
          </a:prstGeom>
        </p:spPr>
        <p:txBody>
          <a:bodyPr vert="horz" lIns="91440" tIns="45720" rIns="91440" bIns="45720" rtlCol="0">
            <a:normAutofit/>
          </a:bodyPr>
          <a:lstStyle/>
          <a:p>
            <a:pPr lvl="0">
              <a:defRPr/>
            </a:pPr>
            <a:r>
              <a:rPr lang="de-DE"/>
              <a:t>Formatvorlagen des Textmasters bearbeiten</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lang="en-US"/>
          </a:p>
        </p:txBody>
      </p:sp>
      <p:sp>
        <p:nvSpPr>
          <p:cNvPr id="4" name="Date Placeholder 3"/>
          <p:cNvSpPr>
            <a:spLocks noGrp="1"/>
          </p:cNvSpPr>
          <p:nvPr>
            <p:ph type="dt" sz="half" idx="2"/>
          </p:nvPr>
        </p:nvSpPr>
        <p:spPr bwMode="auto">
          <a:xfrm>
            <a:off x="628650" y="6356357"/>
            <a:ext cx="2057400" cy="365125"/>
          </a:xfrm>
          <a:prstGeom prst="rect">
            <a:avLst/>
          </a:prstGeom>
        </p:spPr>
        <p:txBody>
          <a:bodyPr vert="horz" lIns="91440" tIns="45720" rIns="91440" bIns="45720" rtlCol="0" anchor="ctr"/>
          <a:lstStyle>
            <a:lvl1pPr algn="l">
              <a:defRPr sz="600">
                <a:solidFill>
                  <a:schemeClr val="tx1">
                    <a:lumMod val="65000"/>
                    <a:lumOff val="35000"/>
                  </a:schemeClr>
                </a:solidFill>
              </a:defRPr>
            </a:lvl1pPr>
          </a:lstStyle>
          <a:p>
            <a:pPr>
              <a:defRPr/>
            </a:pPr>
            <a:endParaRPr lang="de-DE"/>
          </a:p>
        </p:txBody>
      </p:sp>
      <p:sp>
        <p:nvSpPr>
          <p:cNvPr id="5" name="Footer Placeholder 4"/>
          <p:cNvSpPr>
            <a:spLocks noGrp="1"/>
          </p:cNvSpPr>
          <p:nvPr>
            <p:ph type="ftr" sz="quarter" idx="3"/>
          </p:nvPr>
        </p:nvSpPr>
        <p:spPr bwMode="auto">
          <a:xfrm>
            <a:off x="3028950" y="6356357"/>
            <a:ext cx="3086100" cy="365125"/>
          </a:xfrm>
          <a:prstGeom prst="rect">
            <a:avLst/>
          </a:prstGeom>
        </p:spPr>
        <p:txBody>
          <a:bodyPr vert="horz" lIns="91440" tIns="45720" rIns="91440" bIns="45720" rtlCol="0" anchor="ctr"/>
          <a:lstStyle>
            <a:lvl1pPr algn="ctr">
              <a:defRPr sz="600">
                <a:solidFill>
                  <a:schemeClr val="tx1">
                    <a:lumMod val="65000"/>
                    <a:lumOff val="35000"/>
                  </a:schemeClr>
                </a:solidFill>
              </a:defRPr>
            </a:lvl1pPr>
          </a:lstStyle>
          <a:p>
            <a:pPr>
              <a:defRPr/>
            </a:pPr>
            <a:r>
              <a:rPr lang="de-DE"/>
              <a:t>GeDiL - Studentische Bedarfe an eine gender- und diversitätsgerechte Lehre</a:t>
            </a:r>
            <a:endParaRPr/>
          </a:p>
        </p:txBody>
      </p:sp>
      <p:sp>
        <p:nvSpPr>
          <p:cNvPr id="6" name="Slide Number Placeholder 5"/>
          <p:cNvSpPr>
            <a:spLocks noGrp="1"/>
          </p:cNvSpPr>
          <p:nvPr>
            <p:ph type="sldNum" sz="quarter" idx="4"/>
          </p:nvPr>
        </p:nvSpPr>
        <p:spPr bwMode="auto">
          <a:xfrm>
            <a:off x="6463145" y="6356357"/>
            <a:ext cx="2057400" cy="365125"/>
          </a:xfrm>
          <a:prstGeom prst="rect">
            <a:avLst/>
          </a:prstGeom>
        </p:spPr>
        <p:txBody>
          <a:bodyPr vert="horz" lIns="91440" tIns="45720" rIns="91440" bIns="45720" rtlCol="0" anchor="ctr"/>
          <a:lstStyle>
            <a:lvl1pPr algn="r">
              <a:defRPr sz="600">
                <a:solidFill>
                  <a:schemeClr val="tx1">
                    <a:tint val="75000"/>
                  </a:schemeClr>
                </a:solidFill>
              </a:defRPr>
            </a:lvl1pPr>
          </a:lstStyle>
          <a:p>
            <a:pPr>
              <a:defRPr/>
            </a:pPr>
            <a:fld id="{038B75C2-05DE-4274-903A-91A91E8460FD}" type="slidenum">
              <a:rPr lang="de-DE"/>
              <a:t>‹Nr.›</a:t>
            </a:fld>
            <a:endParaRPr lang="de-DE"/>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sldNum="0" hdr="0" dt="0"/>
  <p:txStyles>
    <p:titleStyle>
      <a:lvl1pPr algn="l" defTabSz="514325">
        <a:lnSpc>
          <a:spcPct val="90000"/>
        </a:lnSpc>
        <a:spcBef>
          <a:spcPts val="0"/>
        </a:spcBef>
        <a:buNone/>
        <a:defRPr sz="2500">
          <a:solidFill>
            <a:schemeClr val="tx1"/>
          </a:solidFill>
          <a:latin typeface="+mj-lt"/>
          <a:ea typeface="+mj-ea"/>
          <a:cs typeface="+mj-cs"/>
        </a:defRPr>
      </a:lvl1pPr>
    </p:titleStyle>
    <p:bodyStyle>
      <a:lvl1pPr marL="128582" indent="-128582" algn="l" defTabSz="514325">
        <a:lnSpc>
          <a:spcPct val="90000"/>
        </a:lnSpc>
        <a:spcBef>
          <a:spcPts val="563"/>
        </a:spcBef>
        <a:buFont typeface="Wingdings 2"/>
        <a:buChar char=""/>
        <a:defRPr sz="1600">
          <a:solidFill>
            <a:schemeClr val="tx1"/>
          </a:solidFill>
          <a:latin typeface="+mn-lt"/>
          <a:ea typeface="+mn-ea"/>
          <a:cs typeface="+mn-cs"/>
        </a:defRPr>
      </a:lvl1pPr>
      <a:lvl2pPr marL="385745" indent="-128582" algn="l" defTabSz="514325">
        <a:lnSpc>
          <a:spcPct val="90000"/>
        </a:lnSpc>
        <a:spcBef>
          <a:spcPts val="281"/>
        </a:spcBef>
        <a:buFont typeface="Wingdings 2"/>
        <a:buChar char=""/>
        <a:defRPr sz="1350">
          <a:solidFill>
            <a:schemeClr val="tx1"/>
          </a:solidFill>
          <a:latin typeface="+mn-lt"/>
          <a:ea typeface="+mn-ea"/>
          <a:cs typeface="+mn-cs"/>
        </a:defRPr>
      </a:lvl2pPr>
      <a:lvl3pPr marL="642906" indent="-128582" algn="l" defTabSz="514325">
        <a:lnSpc>
          <a:spcPct val="90000"/>
        </a:lnSpc>
        <a:spcBef>
          <a:spcPts val="281"/>
        </a:spcBef>
        <a:buFont typeface="Wingdings 2"/>
        <a:buChar char=""/>
        <a:defRPr sz="1150">
          <a:solidFill>
            <a:schemeClr val="tx1"/>
          </a:solidFill>
          <a:latin typeface="+mn-lt"/>
          <a:ea typeface="+mn-ea"/>
          <a:cs typeface="+mn-cs"/>
        </a:defRPr>
      </a:lvl3pPr>
      <a:lvl4pPr marL="900068" indent="-128582" algn="l" defTabSz="514325">
        <a:lnSpc>
          <a:spcPct val="90000"/>
        </a:lnSpc>
        <a:spcBef>
          <a:spcPts val="281"/>
        </a:spcBef>
        <a:buFont typeface="Wingdings 2"/>
        <a:buChar char=""/>
        <a:defRPr sz="1000">
          <a:solidFill>
            <a:schemeClr val="tx1"/>
          </a:solidFill>
          <a:latin typeface="+mn-lt"/>
          <a:ea typeface="+mn-ea"/>
          <a:cs typeface="+mn-cs"/>
        </a:defRPr>
      </a:lvl4pPr>
      <a:lvl5pPr marL="1157230" indent="-128582" algn="l" defTabSz="514325">
        <a:lnSpc>
          <a:spcPct val="90000"/>
        </a:lnSpc>
        <a:spcBef>
          <a:spcPts val="281"/>
        </a:spcBef>
        <a:buFont typeface="Wingdings 2"/>
        <a:buChar char=""/>
        <a:defRPr sz="1000">
          <a:solidFill>
            <a:schemeClr val="tx1"/>
          </a:solidFill>
          <a:latin typeface="+mn-lt"/>
          <a:ea typeface="+mn-ea"/>
          <a:cs typeface="+mn-cs"/>
        </a:defRPr>
      </a:lvl5pPr>
      <a:lvl6pPr marL="1414393" indent="-128582" algn="l" defTabSz="514325">
        <a:spcBef>
          <a:spcPts val="0"/>
        </a:spcBef>
        <a:buFont typeface="Wingdings 2"/>
        <a:buChar char=""/>
        <a:defRPr sz="1000">
          <a:solidFill>
            <a:schemeClr val="tx1"/>
          </a:solidFill>
          <a:latin typeface="+mn-lt"/>
          <a:ea typeface="+mn-ea"/>
          <a:cs typeface="+mn-cs"/>
        </a:defRPr>
      </a:lvl6pPr>
      <a:lvl7pPr marL="1671554" indent="-128582" algn="l" defTabSz="514325">
        <a:spcBef>
          <a:spcPts val="0"/>
        </a:spcBef>
        <a:buFont typeface="Wingdings 2"/>
        <a:buChar char=""/>
        <a:defRPr sz="1000">
          <a:solidFill>
            <a:schemeClr val="tx1"/>
          </a:solidFill>
          <a:latin typeface="+mn-lt"/>
          <a:ea typeface="+mn-ea"/>
          <a:cs typeface="+mn-cs"/>
        </a:defRPr>
      </a:lvl7pPr>
      <a:lvl8pPr marL="1928717" indent="-128582" algn="l" defTabSz="514325">
        <a:spcBef>
          <a:spcPts val="0"/>
        </a:spcBef>
        <a:buFont typeface="Wingdings 2"/>
        <a:buChar char=""/>
        <a:defRPr sz="1000">
          <a:solidFill>
            <a:schemeClr val="tx1"/>
          </a:solidFill>
          <a:latin typeface="+mn-lt"/>
          <a:ea typeface="+mn-ea"/>
          <a:cs typeface="+mn-cs"/>
        </a:defRPr>
      </a:lvl8pPr>
      <a:lvl9pPr marL="2185880" indent="-128582" algn="l" defTabSz="514325">
        <a:spcBef>
          <a:spcPts val="0"/>
        </a:spcBef>
        <a:buFont typeface="Wingdings 2"/>
        <a:buChar char=""/>
        <a:defRPr sz="1000">
          <a:solidFill>
            <a:schemeClr val="tx1"/>
          </a:solidFill>
          <a:latin typeface="+mn-lt"/>
          <a:ea typeface="+mn-ea"/>
          <a:cs typeface="+mn-cs"/>
        </a:defRPr>
      </a:lvl9pPr>
    </p:bodyStyle>
    <p:otherStyle>
      <a:defPPr>
        <a:defRPr lang="en-US"/>
      </a:defPPr>
      <a:lvl1pPr marL="0" algn="l" defTabSz="514325">
        <a:defRPr sz="1000">
          <a:solidFill>
            <a:schemeClr val="tx1"/>
          </a:solidFill>
          <a:latin typeface="+mn-lt"/>
          <a:ea typeface="+mn-ea"/>
          <a:cs typeface="+mn-cs"/>
        </a:defRPr>
      </a:lvl1pPr>
      <a:lvl2pPr marL="257162" algn="l" defTabSz="514325">
        <a:defRPr sz="1000">
          <a:solidFill>
            <a:schemeClr val="tx1"/>
          </a:solidFill>
          <a:latin typeface="+mn-lt"/>
          <a:ea typeface="+mn-ea"/>
          <a:cs typeface="+mn-cs"/>
        </a:defRPr>
      </a:lvl2pPr>
      <a:lvl3pPr marL="514325" algn="l" defTabSz="514325">
        <a:defRPr sz="1000">
          <a:solidFill>
            <a:schemeClr val="tx1"/>
          </a:solidFill>
          <a:latin typeface="+mn-lt"/>
          <a:ea typeface="+mn-ea"/>
          <a:cs typeface="+mn-cs"/>
        </a:defRPr>
      </a:lvl3pPr>
      <a:lvl4pPr marL="771487" algn="l" defTabSz="514325">
        <a:defRPr sz="1000">
          <a:solidFill>
            <a:schemeClr val="tx1"/>
          </a:solidFill>
          <a:latin typeface="+mn-lt"/>
          <a:ea typeface="+mn-ea"/>
          <a:cs typeface="+mn-cs"/>
        </a:defRPr>
      </a:lvl4pPr>
      <a:lvl5pPr marL="1028649" algn="l" defTabSz="514325">
        <a:defRPr sz="1000">
          <a:solidFill>
            <a:schemeClr val="tx1"/>
          </a:solidFill>
          <a:latin typeface="+mn-lt"/>
          <a:ea typeface="+mn-ea"/>
          <a:cs typeface="+mn-cs"/>
        </a:defRPr>
      </a:lvl5pPr>
      <a:lvl6pPr marL="1285811" algn="l" defTabSz="514325">
        <a:defRPr sz="1000">
          <a:solidFill>
            <a:schemeClr val="tx1"/>
          </a:solidFill>
          <a:latin typeface="+mn-lt"/>
          <a:ea typeface="+mn-ea"/>
          <a:cs typeface="+mn-cs"/>
        </a:defRPr>
      </a:lvl6pPr>
      <a:lvl7pPr marL="1542974" algn="l" defTabSz="514325">
        <a:defRPr sz="1000">
          <a:solidFill>
            <a:schemeClr val="tx1"/>
          </a:solidFill>
          <a:latin typeface="+mn-lt"/>
          <a:ea typeface="+mn-ea"/>
          <a:cs typeface="+mn-cs"/>
        </a:defRPr>
      </a:lvl7pPr>
      <a:lvl8pPr marL="1800134" algn="l" defTabSz="514325">
        <a:defRPr sz="1000">
          <a:solidFill>
            <a:schemeClr val="tx1"/>
          </a:solidFill>
          <a:latin typeface="+mn-lt"/>
          <a:ea typeface="+mn-ea"/>
          <a:cs typeface="+mn-cs"/>
        </a:defRPr>
      </a:lvl8pPr>
      <a:lvl9pPr marL="2057297" algn="l" defTabSz="514325">
        <a:defRPr sz="10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bwMode="auto">
        <a:xfrm>
          <a:off x="0" y="0"/>
          <a:ext cx="0" cy="0"/>
          <a:chOff x="0" y="0"/>
          <a:chExt cx="0" cy="0"/>
        </a:xfrm>
      </p:grpSpPr>
      <p:sp>
        <p:nvSpPr>
          <p:cNvPr id="2" name="Titelplatzhalter 1"/>
          <p:cNvSpPr>
            <a:spLocks noGrp="1"/>
          </p:cNvSpPr>
          <p:nvPr userDrawn="1">
            <p:ph type="title"/>
          </p:nvPr>
        </p:nvSpPr>
        <p:spPr bwMode="auto">
          <a:xfrm>
            <a:off x="468000" y="528000"/>
            <a:ext cx="7560000" cy="624000"/>
          </a:xfrm>
          <a:prstGeom prst="rect">
            <a:avLst/>
          </a:prstGeom>
        </p:spPr>
        <p:txBody>
          <a:bodyPr vert="horz" lIns="0" tIns="0" rIns="0" bIns="0" rtlCol="0" anchor="t" anchorCtr="0">
            <a:noAutofit/>
          </a:bodyPr>
          <a:lstStyle/>
          <a:p>
            <a:pPr>
              <a:defRPr/>
            </a:pPr>
            <a:r>
              <a:rPr lang="de-DE"/>
              <a:t>KAPITEL | CHART-HEADLINE</a:t>
            </a:r>
            <a:endParaRPr/>
          </a:p>
        </p:txBody>
      </p:sp>
      <p:sp>
        <p:nvSpPr>
          <p:cNvPr id="3" name="Textplatzhalter 2"/>
          <p:cNvSpPr>
            <a:spLocks noGrp="1"/>
          </p:cNvSpPr>
          <p:nvPr userDrawn="1">
            <p:ph type="body" idx="1"/>
          </p:nvPr>
        </p:nvSpPr>
        <p:spPr bwMode="auto">
          <a:xfrm>
            <a:off x="468000" y="1224000"/>
            <a:ext cx="7560000" cy="4488000"/>
          </a:xfrm>
          <a:prstGeom prst="rect">
            <a:avLst/>
          </a:prstGeom>
        </p:spPr>
        <p:txBody>
          <a:bodyPr vert="horz" lIns="0" tIns="0" rIns="0" bIns="0" rtlCol="0" anchor="t" anchorCtr="0">
            <a:noAutofit/>
          </a:bodyPr>
          <a:lstStyle/>
          <a:p>
            <a:pPr lvl="0">
              <a:defRPr/>
            </a:pPr>
            <a:r>
              <a:rPr lang="de-DE"/>
              <a:t>Subline auf erster Ebene // für weitere Ebenen (Text und Aufzählungen &gt;&gt; Menü &gt; Start &gt; Absatz &gt; Listenebene erhöhen </a:t>
            </a:r>
            <a:endParaRPr/>
          </a:p>
          <a:p>
            <a:pPr lvl="1">
              <a:defRPr/>
            </a:pPr>
            <a:r>
              <a:rPr lang="de-DE"/>
              <a:t>Zweite Ebene</a:t>
            </a:r>
            <a:endParaRPr/>
          </a:p>
          <a:p>
            <a:pPr lvl="2">
              <a:defRPr/>
            </a:pPr>
            <a:r>
              <a:rPr lang="de-DE"/>
              <a:t>Dritte Ebene</a:t>
            </a:r>
            <a:endParaRPr/>
          </a:p>
          <a:p>
            <a:pPr lvl="3">
              <a:defRPr/>
            </a:pPr>
            <a:r>
              <a:rPr lang="de-DE"/>
              <a:t>Vierte Ebene</a:t>
            </a:r>
            <a:endParaRPr/>
          </a:p>
          <a:p>
            <a:pPr lvl="4">
              <a:defRPr/>
            </a:pPr>
            <a:r>
              <a:rPr lang="de-DE"/>
              <a:t>Fünfte Ebene</a:t>
            </a:r>
            <a:endParaRPr/>
          </a:p>
          <a:p>
            <a:pPr lvl="5">
              <a:defRPr/>
            </a:pPr>
            <a:r>
              <a:rPr lang="de-DE"/>
              <a:t>Sechste Ebene</a:t>
            </a:r>
            <a:endParaRPr/>
          </a:p>
          <a:p>
            <a:pPr lvl="6">
              <a:defRPr/>
            </a:pPr>
            <a:r>
              <a:rPr lang="de-DE"/>
              <a:t>Siebte Ebene</a:t>
            </a:r>
            <a:endParaRPr/>
          </a:p>
          <a:p>
            <a:pPr lvl="7">
              <a:defRPr/>
            </a:pPr>
            <a:r>
              <a:rPr lang="de-DE"/>
              <a:t>Achte Ebene</a:t>
            </a:r>
            <a:endParaRPr/>
          </a:p>
          <a:p>
            <a:pPr lvl="8">
              <a:defRPr/>
            </a:pPr>
            <a:r>
              <a:rPr lang="de-DE"/>
              <a:t>Neunte Ebene</a:t>
            </a:r>
            <a:endParaRPr/>
          </a:p>
        </p:txBody>
      </p:sp>
      <p:sp>
        <p:nvSpPr>
          <p:cNvPr id="4" name="Datumsplatzhalter 3"/>
          <p:cNvSpPr>
            <a:spLocks noGrp="1"/>
          </p:cNvSpPr>
          <p:nvPr userDrawn="1">
            <p:ph type="dt" sz="half" idx="2"/>
          </p:nvPr>
        </p:nvSpPr>
        <p:spPr bwMode="auto">
          <a:xfrm>
            <a:off x="360001" y="7365491"/>
            <a:ext cx="4284008" cy="239978"/>
          </a:xfrm>
          <a:prstGeom prst="rect">
            <a:avLst/>
          </a:prstGeom>
        </p:spPr>
        <p:txBody>
          <a:bodyPr vert="horz" lIns="0" tIns="0" rIns="0" bIns="0" rtlCol="0" anchor="ctr" anchorCtr="0">
            <a:noAutofit/>
          </a:bodyPr>
          <a:lstStyle>
            <a:lvl1pPr marL="0" indent="0" algn="l">
              <a:lnSpc>
                <a:spcPct val="100000"/>
              </a:lnSpc>
              <a:spcBef>
                <a:spcPts val="0"/>
              </a:spcBef>
              <a:buFont typeface="Arial"/>
              <a:buNone/>
              <a:defRPr sz="700">
                <a:solidFill>
                  <a:schemeClr val="tx2"/>
                </a:solidFill>
                <a:latin typeface="+mn-lt"/>
              </a:defRPr>
            </a:lvl1pPr>
            <a:lvl2pPr marL="0" indent="0" algn="l">
              <a:lnSpc>
                <a:spcPct val="100000"/>
              </a:lnSpc>
              <a:spcBef>
                <a:spcPts val="0"/>
              </a:spcBef>
              <a:defRPr sz="900">
                <a:latin typeface="+mn-lt"/>
              </a:defRPr>
            </a:lvl2pPr>
            <a:lvl3pPr marL="0" indent="0" algn="l">
              <a:lnSpc>
                <a:spcPct val="100000"/>
              </a:lnSpc>
              <a:spcBef>
                <a:spcPts val="0"/>
              </a:spcBef>
              <a:defRPr sz="900">
                <a:latin typeface="+mn-lt"/>
              </a:defRPr>
            </a:lvl3pPr>
            <a:lvl4pPr marL="0" indent="0" algn="l">
              <a:lnSpc>
                <a:spcPct val="100000"/>
              </a:lnSpc>
              <a:spcBef>
                <a:spcPts val="0"/>
              </a:spcBef>
              <a:defRPr sz="900">
                <a:latin typeface="+mn-lt"/>
              </a:defRPr>
            </a:lvl4pPr>
            <a:lvl5pPr marL="0" indent="0" algn="l">
              <a:lnSpc>
                <a:spcPct val="100000"/>
              </a:lnSpc>
              <a:spcBef>
                <a:spcPts val="0"/>
              </a:spcBef>
              <a:defRPr sz="900">
                <a:latin typeface="+mn-lt"/>
              </a:defRPr>
            </a:lvl5pPr>
            <a:lvl6pPr marL="0" indent="0" algn="l">
              <a:lnSpc>
                <a:spcPct val="100000"/>
              </a:lnSpc>
              <a:spcBef>
                <a:spcPts val="0"/>
              </a:spcBef>
              <a:defRPr sz="900">
                <a:latin typeface="+mn-lt"/>
              </a:defRPr>
            </a:lvl6pPr>
            <a:lvl7pPr marL="0" indent="0" algn="l">
              <a:lnSpc>
                <a:spcPct val="100000"/>
              </a:lnSpc>
              <a:spcBef>
                <a:spcPts val="0"/>
              </a:spcBef>
              <a:defRPr sz="900">
                <a:latin typeface="+mn-lt"/>
              </a:defRPr>
            </a:lvl7pPr>
            <a:lvl8pPr marL="0" indent="0" algn="l">
              <a:lnSpc>
                <a:spcPct val="100000"/>
              </a:lnSpc>
              <a:spcBef>
                <a:spcPts val="0"/>
              </a:spcBef>
              <a:defRPr sz="900">
                <a:latin typeface="+mn-lt"/>
              </a:defRPr>
            </a:lvl8pPr>
            <a:lvl9pPr marL="0" indent="0" algn="l">
              <a:lnSpc>
                <a:spcPct val="100000"/>
              </a:lnSpc>
              <a:spcBef>
                <a:spcPts val="0"/>
              </a:spcBef>
              <a:defRPr sz="900">
                <a:latin typeface="+mn-lt"/>
              </a:defRPr>
            </a:lvl9pPr>
          </a:lstStyle>
          <a:p>
            <a:pPr>
              <a:defRPr/>
            </a:pPr>
            <a:endParaRPr lang="de-DE"/>
          </a:p>
        </p:txBody>
      </p:sp>
      <p:sp>
        <p:nvSpPr>
          <p:cNvPr id="5" name="Fußzeilenplatzhalter 4"/>
          <p:cNvSpPr>
            <a:spLocks noGrp="1"/>
          </p:cNvSpPr>
          <p:nvPr userDrawn="1">
            <p:ph type="ftr" sz="quarter" idx="3"/>
          </p:nvPr>
        </p:nvSpPr>
        <p:spPr bwMode="auto">
          <a:xfrm>
            <a:off x="720000" y="6425640"/>
            <a:ext cx="6300000" cy="144000"/>
          </a:xfrm>
          <a:prstGeom prst="rect">
            <a:avLst/>
          </a:prstGeom>
        </p:spPr>
        <p:txBody>
          <a:bodyPr vert="horz" lIns="0" tIns="0" rIns="0" bIns="0" rtlCol="0" anchor="ctr" anchorCtr="0">
            <a:noAutofit/>
          </a:bodyPr>
          <a:lstStyle>
            <a:lvl1pPr marL="0" indent="0" algn="l">
              <a:lnSpc>
                <a:spcPct val="100000"/>
              </a:lnSpc>
              <a:spcBef>
                <a:spcPts val="0"/>
              </a:spcBef>
              <a:buFont typeface="Arial"/>
              <a:buNone/>
              <a:defRPr sz="700">
                <a:solidFill>
                  <a:schemeClr val="tx2"/>
                </a:solidFill>
                <a:latin typeface="+mn-lt"/>
              </a:defRPr>
            </a:lvl1pPr>
            <a:lvl2pPr marL="0" indent="0" algn="l">
              <a:lnSpc>
                <a:spcPct val="100000"/>
              </a:lnSpc>
              <a:spcBef>
                <a:spcPts val="0"/>
              </a:spcBef>
              <a:defRPr sz="900">
                <a:latin typeface="+mn-lt"/>
              </a:defRPr>
            </a:lvl2pPr>
            <a:lvl3pPr marL="0" indent="0" algn="l">
              <a:lnSpc>
                <a:spcPct val="100000"/>
              </a:lnSpc>
              <a:spcBef>
                <a:spcPts val="0"/>
              </a:spcBef>
              <a:defRPr sz="900">
                <a:latin typeface="+mn-lt"/>
              </a:defRPr>
            </a:lvl3pPr>
            <a:lvl4pPr marL="0" indent="0" algn="l">
              <a:lnSpc>
                <a:spcPct val="100000"/>
              </a:lnSpc>
              <a:spcBef>
                <a:spcPts val="0"/>
              </a:spcBef>
              <a:defRPr sz="900">
                <a:latin typeface="+mn-lt"/>
              </a:defRPr>
            </a:lvl4pPr>
            <a:lvl5pPr marL="0" indent="0" algn="l">
              <a:lnSpc>
                <a:spcPct val="100000"/>
              </a:lnSpc>
              <a:spcBef>
                <a:spcPts val="0"/>
              </a:spcBef>
              <a:defRPr sz="900">
                <a:latin typeface="+mn-lt"/>
              </a:defRPr>
            </a:lvl5pPr>
            <a:lvl6pPr marL="0" indent="0" algn="l">
              <a:lnSpc>
                <a:spcPct val="100000"/>
              </a:lnSpc>
              <a:spcBef>
                <a:spcPts val="0"/>
              </a:spcBef>
              <a:defRPr sz="900">
                <a:latin typeface="+mn-lt"/>
              </a:defRPr>
            </a:lvl6pPr>
            <a:lvl7pPr marL="0" indent="0" algn="l">
              <a:lnSpc>
                <a:spcPct val="100000"/>
              </a:lnSpc>
              <a:spcBef>
                <a:spcPts val="0"/>
              </a:spcBef>
              <a:defRPr sz="900">
                <a:latin typeface="+mn-lt"/>
              </a:defRPr>
            </a:lvl7pPr>
            <a:lvl8pPr marL="0" indent="0" algn="l">
              <a:lnSpc>
                <a:spcPct val="100000"/>
              </a:lnSpc>
              <a:spcBef>
                <a:spcPts val="0"/>
              </a:spcBef>
              <a:defRPr sz="900">
                <a:latin typeface="+mn-lt"/>
              </a:defRPr>
            </a:lvl8pPr>
            <a:lvl9pPr marL="0" indent="0" algn="l">
              <a:lnSpc>
                <a:spcPct val="100000"/>
              </a:lnSpc>
              <a:spcBef>
                <a:spcPts val="0"/>
              </a:spcBef>
              <a:defRPr sz="900">
                <a:latin typeface="+mn-lt"/>
              </a:defRPr>
            </a:lvl9pPr>
          </a:lstStyle>
          <a:p>
            <a:pPr>
              <a:defRPr/>
            </a:pPr>
            <a:r>
              <a:rPr lang="de-DE"/>
              <a:t>GeDiL - Studentische Bedarfe an eine gender- und diversitätsgerechte Lehre</a:t>
            </a:r>
          </a:p>
        </p:txBody>
      </p:sp>
      <p:sp>
        <p:nvSpPr>
          <p:cNvPr id="6" name="Foliennummernplatzhalter 5"/>
          <p:cNvSpPr>
            <a:spLocks noGrp="1"/>
          </p:cNvSpPr>
          <p:nvPr userDrawn="1">
            <p:ph type="sldNum" sz="quarter" idx="4"/>
          </p:nvPr>
        </p:nvSpPr>
        <p:spPr bwMode="auto">
          <a:xfrm>
            <a:off x="324000" y="6425640"/>
            <a:ext cx="252000" cy="144000"/>
          </a:xfrm>
          <a:prstGeom prst="rect">
            <a:avLst/>
          </a:prstGeom>
        </p:spPr>
        <p:txBody>
          <a:bodyPr vert="horz" lIns="0" tIns="0" rIns="0" bIns="0" rtlCol="0" anchor="ctr" anchorCtr="0">
            <a:noAutofit/>
          </a:bodyPr>
          <a:lstStyle>
            <a:lvl1pPr marL="0" indent="0" algn="l">
              <a:lnSpc>
                <a:spcPct val="100000"/>
              </a:lnSpc>
              <a:spcBef>
                <a:spcPts val="0"/>
              </a:spcBef>
              <a:buFont typeface="Arial"/>
              <a:buNone/>
              <a:defRPr sz="700">
                <a:solidFill>
                  <a:schemeClr val="tx2"/>
                </a:solidFill>
                <a:latin typeface="+mn-lt"/>
              </a:defRPr>
            </a:lvl1pPr>
            <a:lvl2pPr marL="0" indent="0" algn="l">
              <a:lnSpc>
                <a:spcPct val="100000"/>
              </a:lnSpc>
              <a:spcBef>
                <a:spcPts val="0"/>
              </a:spcBef>
              <a:defRPr sz="900">
                <a:latin typeface="+mn-lt"/>
              </a:defRPr>
            </a:lvl2pPr>
            <a:lvl3pPr marL="0" indent="0" algn="l">
              <a:lnSpc>
                <a:spcPct val="100000"/>
              </a:lnSpc>
              <a:spcBef>
                <a:spcPts val="0"/>
              </a:spcBef>
              <a:defRPr sz="900">
                <a:latin typeface="+mn-lt"/>
              </a:defRPr>
            </a:lvl3pPr>
            <a:lvl4pPr marL="0" indent="0" algn="l">
              <a:lnSpc>
                <a:spcPct val="100000"/>
              </a:lnSpc>
              <a:spcBef>
                <a:spcPts val="0"/>
              </a:spcBef>
              <a:defRPr sz="900">
                <a:latin typeface="+mn-lt"/>
              </a:defRPr>
            </a:lvl4pPr>
            <a:lvl5pPr marL="0" indent="0" algn="l">
              <a:lnSpc>
                <a:spcPct val="100000"/>
              </a:lnSpc>
              <a:spcBef>
                <a:spcPts val="0"/>
              </a:spcBef>
              <a:defRPr sz="900">
                <a:latin typeface="+mn-lt"/>
              </a:defRPr>
            </a:lvl5pPr>
            <a:lvl6pPr marL="0" indent="0" algn="l">
              <a:lnSpc>
                <a:spcPct val="100000"/>
              </a:lnSpc>
              <a:spcBef>
                <a:spcPts val="0"/>
              </a:spcBef>
              <a:defRPr sz="900">
                <a:latin typeface="+mn-lt"/>
              </a:defRPr>
            </a:lvl6pPr>
            <a:lvl7pPr marL="0" indent="0" algn="l">
              <a:lnSpc>
                <a:spcPct val="100000"/>
              </a:lnSpc>
              <a:spcBef>
                <a:spcPts val="0"/>
              </a:spcBef>
              <a:defRPr sz="900">
                <a:latin typeface="+mn-lt"/>
              </a:defRPr>
            </a:lvl7pPr>
            <a:lvl8pPr marL="0" indent="0" algn="l">
              <a:lnSpc>
                <a:spcPct val="100000"/>
              </a:lnSpc>
              <a:spcBef>
                <a:spcPts val="0"/>
              </a:spcBef>
              <a:defRPr sz="900">
                <a:latin typeface="+mn-lt"/>
              </a:defRPr>
            </a:lvl8pPr>
            <a:lvl9pPr marL="0" indent="0" algn="l">
              <a:lnSpc>
                <a:spcPct val="100000"/>
              </a:lnSpc>
              <a:spcBef>
                <a:spcPts val="0"/>
              </a:spcBef>
              <a:defRPr sz="900">
                <a:latin typeface="+mn-lt"/>
              </a:defRPr>
            </a:lvl9pPr>
          </a:lstStyle>
          <a:p>
            <a:pPr>
              <a:defRPr/>
            </a:pPr>
            <a:fld id="{6C8FC03C-C266-4645-ABC5-645062898383}" type="slidenum">
              <a:rPr lang="de-DE"/>
              <a:t>‹Nr.›</a:t>
            </a:fld>
            <a:r>
              <a:rPr lang="de-DE"/>
              <a:t> </a:t>
            </a:r>
            <a:endParaRPr/>
          </a:p>
        </p:txBody>
      </p:sp>
      <p:grpSp>
        <p:nvGrpSpPr>
          <p:cNvPr id="31" name="Regieanweisungen"/>
          <p:cNvGrpSpPr/>
          <p:nvPr userDrawn="1"/>
        </p:nvGrpSpPr>
        <p:grpSpPr bwMode="auto">
          <a:xfrm>
            <a:off x="-2088000" y="-624000"/>
            <a:ext cx="13284000" cy="8111999"/>
            <a:chOff x="-2088000" y="-468000"/>
            <a:chExt cx="13284000" cy="6083999"/>
          </a:xfrm>
        </p:grpSpPr>
        <p:grpSp>
          <p:nvGrpSpPr>
            <p:cNvPr id="29" name="Listenebenen"/>
            <p:cNvGrpSpPr/>
            <p:nvPr userDrawn="1"/>
          </p:nvGrpSpPr>
          <p:grpSpPr bwMode="auto">
            <a:xfrm>
              <a:off x="-2088000" y="1368000"/>
              <a:ext cx="1980000" cy="2319874"/>
              <a:chOff x="-2088000" y="1368000"/>
              <a:chExt cx="1980000" cy="2319874"/>
            </a:xfrm>
          </p:grpSpPr>
          <p:sp>
            <p:nvSpPr>
              <p:cNvPr id="12" name="Text // Listenebene erhöhen"/>
              <p:cNvSpPr txBox="1"/>
              <p:nvPr userDrawn="1"/>
            </p:nvSpPr>
            <p:spPr bwMode="auto">
              <a:xfrm>
                <a:off x="-2016000" y="2787874"/>
                <a:ext cx="936000" cy="396000"/>
              </a:xfrm>
              <a:prstGeom prst="rect">
                <a:avLst/>
              </a:prstGeom>
              <a:noFill/>
            </p:spPr>
            <p:txBody>
              <a:bodyPr wrap="square" lIns="0" tIns="0" rIns="0" bIns="0" rtlCol="0" anchor="ctr" anchorCtr="0">
                <a:noAutofit/>
              </a:bodyPr>
              <a:lstStyle/>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Listenebene</a:t>
                </a:r>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erhöhen</a:t>
                </a:r>
                <a:endParaRPr/>
              </a:p>
            </p:txBody>
          </p:sp>
          <p:sp>
            <p:nvSpPr>
              <p:cNvPr id="13" name="Text // Listenebene verringern"/>
              <p:cNvSpPr txBox="1"/>
              <p:nvPr userDrawn="1"/>
            </p:nvSpPr>
            <p:spPr bwMode="auto">
              <a:xfrm>
                <a:off x="-2016000" y="3291874"/>
                <a:ext cx="936000" cy="396000"/>
              </a:xfrm>
              <a:prstGeom prst="rect">
                <a:avLst/>
              </a:prstGeom>
              <a:noFill/>
            </p:spPr>
            <p:txBody>
              <a:bodyPr wrap="square" lIns="0" tIns="0" rIns="0" bIns="0" rtlCol="0" anchor="ctr" anchorCtr="0">
                <a:noAutofit/>
              </a:bodyPr>
              <a:lstStyle/>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Listenebene</a:t>
                </a:r>
                <a:endParaRPr/>
              </a:p>
              <a:p>
                <a:pPr marL="0" marR="0" lvl="0" indent="0" algn="r" defTabSz="679429">
                  <a:lnSpc>
                    <a:spcPct val="100000"/>
                  </a:lnSpc>
                  <a:spcBef>
                    <a:spcPts val="0"/>
                  </a:spcBef>
                  <a:spcAft>
                    <a:spcPts val="0"/>
                  </a:spcAft>
                  <a:buClrTx/>
                  <a:buSzTx/>
                  <a:buFontTx/>
                  <a:buNone/>
                  <a:defRPr/>
                </a:pPr>
                <a:r>
                  <a:rPr lang="de-DE" sz="900" b="1">
                    <a:solidFill>
                      <a:schemeClr val="tx1"/>
                    </a:solidFill>
                    <a:latin typeface="Arial"/>
                  </a:rPr>
                  <a:t>verringern</a:t>
                </a:r>
                <a:endParaRPr/>
              </a:p>
            </p:txBody>
          </p:sp>
          <p:sp>
            <p:nvSpPr>
              <p:cNvPr id="25" name="Listenebenen"/>
              <p:cNvSpPr txBox="1"/>
              <p:nvPr userDrawn="1"/>
            </p:nvSpPr>
            <p:spPr bwMode="auto">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Listen erstellen</a:t>
                </a:r>
                <a:endParaRPr/>
              </a:p>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Wechseln Sie die Textebene</a:t>
                </a:r>
                <a:endParaRPr/>
              </a:p>
              <a:p>
                <a:pPr marL="0" marR="0" lvl="0" indent="0" algn="r" defTabSz="679429">
                  <a:lnSpc>
                    <a:spcPct val="100000"/>
                  </a:lnSpc>
                  <a:spcBef>
                    <a:spcPts val="0"/>
                  </a:spcBef>
                  <a:spcAft>
                    <a:spcPts val="0"/>
                  </a:spcAft>
                  <a:buClrTx/>
                  <a:buSzTx/>
                  <a:buFontTx/>
                  <a:buNone/>
                  <a:defRPr/>
                </a:pPr>
                <a:r>
                  <a:rPr lang="de-DE" sz="900" b="0">
                    <a:solidFill>
                      <a:schemeClr val="tx1"/>
                    </a:solidFill>
                    <a:latin typeface="Arial"/>
                  </a:rPr>
                  <a:t>im Menü über: </a:t>
                </a:r>
                <a:br>
                  <a:rPr lang="de-DE" sz="900" b="0">
                    <a:solidFill>
                      <a:schemeClr val="tx1"/>
                    </a:solidFill>
                    <a:latin typeface="Arial"/>
                  </a:rPr>
                </a:br>
                <a:r>
                  <a:rPr lang="de-DE" sz="900" b="1">
                    <a:solidFill>
                      <a:schemeClr val="tx1"/>
                    </a:solidFill>
                    <a:latin typeface="Arial"/>
                  </a:rPr>
                  <a:t>Start &gt; Absatz &gt; Listenebene erhöhen/verringern</a:t>
                </a:r>
                <a:endParaRPr/>
              </a:p>
            </p:txBody>
          </p:sp>
          <p:pic>
            <p:nvPicPr>
              <p:cNvPr id="27" name="Bild // Listenebene verringern"/>
              <p:cNvPicPr>
                <a:picLocks noChangeAspect="1"/>
              </p:cNvPicPr>
              <p:nvPr userDrawn="1"/>
            </p:nvPicPr>
            <p:blipFill>
              <a:blip r:embed="rId18"/>
              <a:srcRect t="-16667" b="-16667"/>
              <a:stretch/>
            </p:blipFill>
            <p:spPr bwMode="auto">
              <a:xfrm>
                <a:off x="-963360" y="3291874"/>
                <a:ext cx="855360" cy="396000"/>
              </a:xfrm>
              <a:prstGeom prst="rect">
                <a:avLst/>
              </a:prstGeom>
            </p:spPr>
          </p:pic>
          <p:pic>
            <p:nvPicPr>
              <p:cNvPr id="28" name="Bild // Listenebene erhöhen"/>
              <p:cNvPicPr>
                <a:picLocks noChangeAspect="1"/>
              </p:cNvPicPr>
              <p:nvPr userDrawn="1"/>
            </p:nvPicPr>
            <p:blipFill>
              <a:blip r:embed="rId19"/>
              <a:srcRect t="-16667" b="-16667"/>
              <a:stretch/>
            </p:blipFill>
            <p:spPr bwMode="auto">
              <a:xfrm>
                <a:off x="-963360" y="2787874"/>
                <a:ext cx="855360" cy="396000"/>
              </a:xfrm>
              <a:prstGeom prst="rect">
                <a:avLst/>
              </a:prstGeom>
            </p:spPr>
          </p:pic>
        </p:grpSp>
        <p:sp>
          <p:nvSpPr>
            <p:cNvPr id="14" name="Zurücksetzen"/>
            <p:cNvSpPr txBox="1"/>
            <p:nvPr userDrawn="1"/>
          </p:nvSpPr>
          <p:spPr bwMode="auto">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Folie in Ursprungsform </a:t>
              </a:r>
              <a:endParaRPr/>
            </a:p>
            <a:p>
              <a:pPr indent="0" algn="l">
                <a:lnSpc>
                  <a:spcPct val="100000"/>
                </a:lnSpc>
                <a:spcBef>
                  <a:spcPts val="0"/>
                </a:spcBef>
                <a:spcAft>
                  <a:spcPts val="0"/>
                </a:spcAft>
                <a:defRPr/>
              </a:pPr>
              <a:r>
                <a:rPr lang="de-DE" sz="900" b="0">
                  <a:solidFill>
                    <a:schemeClr val="tx1"/>
                  </a:solidFill>
                  <a:latin typeface="Arial"/>
                </a:rPr>
                <a:t>bringen über Menü:</a:t>
              </a:r>
              <a:endParaRPr/>
            </a:p>
            <a:p>
              <a:pPr indent="0" algn="l">
                <a:lnSpc>
                  <a:spcPct val="100000"/>
                </a:lnSpc>
                <a:spcBef>
                  <a:spcPts val="0"/>
                </a:spcBef>
                <a:spcAft>
                  <a:spcPts val="0"/>
                </a:spcAft>
                <a:defRPr/>
              </a:pPr>
              <a:r>
                <a:rPr lang="de-DE" sz="900" b="1">
                  <a:solidFill>
                    <a:schemeClr val="tx1"/>
                  </a:solidFill>
                  <a:latin typeface="Arial"/>
                </a:rPr>
                <a:t>Start &gt; Folien &gt; Zurücksetzen</a:t>
              </a:r>
              <a:endParaRPr/>
            </a:p>
          </p:txBody>
        </p:sp>
        <p:sp>
          <p:nvSpPr>
            <p:cNvPr id="15" name="Hilfslinien"/>
            <p:cNvSpPr txBox="1"/>
            <p:nvPr userDrawn="1"/>
          </p:nvSpPr>
          <p:spPr bwMode="auto">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i="0" u="none" strike="noStrike" cap="none" spc="0">
                  <a:ln>
                    <a:noFill/>
                  </a:ln>
                  <a:solidFill>
                    <a:schemeClr val="tx1"/>
                  </a:solidFill>
                  <a:latin typeface="Arial"/>
                  <a:ea typeface="Arial"/>
                  <a:cs typeface="Arial"/>
                </a:rPr>
                <a:t>Hilfslinien anzeigen über Menü: </a:t>
              </a:r>
              <a:r>
                <a:rPr lang="de-DE" sz="900" b="1" i="0" u="none" strike="noStrike" cap="none" spc="0">
                  <a:ln>
                    <a:noFill/>
                  </a:ln>
                  <a:solidFill>
                    <a:schemeClr val="tx1"/>
                  </a:solidFill>
                  <a:latin typeface="Arial"/>
                  <a:ea typeface="Arial"/>
                  <a:cs typeface="Arial"/>
                </a:rPr>
                <a:t>Ansicht &gt; Anzeigen &gt; Haken bei Führungslinien setzen</a:t>
              </a:r>
              <a:endParaRPr/>
            </a:p>
          </p:txBody>
        </p:sp>
        <p:sp>
          <p:nvSpPr>
            <p:cNvPr id="16" name="Fußzeile"/>
            <p:cNvSpPr txBox="1"/>
            <p:nvPr userDrawn="1"/>
          </p:nvSpPr>
          <p:spPr bwMode="auto">
            <a:xfrm rot="10800000" flipH="1" flipV="1">
              <a:off x="431799"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marL="0" marR="0" lvl="0" indent="0" algn="ctr" defTabSz="775025">
                <a:lnSpc>
                  <a:spcPct val="100000"/>
                </a:lnSpc>
                <a:spcBef>
                  <a:spcPts val="0"/>
                </a:spcBef>
                <a:spcAft>
                  <a:spcPts val="0"/>
                </a:spcAft>
                <a:buClrTx/>
                <a:buSzTx/>
                <a:buFontTx/>
                <a:buNone/>
                <a:defRPr/>
              </a:pPr>
              <a:r>
                <a:rPr lang="de-DE" sz="900" b="0">
                  <a:solidFill>
                    <a:schemeClr val="tx1"/>
                  </a:solidFill>
                  <a:latin typeface="Arial"/>
                </a:rPr>
                <a:t>Fußzeile anpassen: </a:t>
              </a:r>
              <a:r>
                <a:rPr lang="de-DE" sz="900" b="1">
                  <a:solidFill>
                    <a:schemeClr val="tx1"/>
                  </a:solidFill>
                  <a:latin typeface="Arial"/>
                </a:rPr>
                <a:t>Einfügen &gt; Text &gt; Kopf- und Fußzeile</a:t>
              </a:r>
              <a:endParaRPr/>
            </a:p>
          </p:txBody>
        </p:sp>
        <p:sp>
          <p:nvSpPr>
            <p:cNvPr id="30" name="Layoutwechsel"/>
            <p:cNvSpPr txBox="1"/>
            <p:nvPr userDrawn="1"/>
          </p:nvSpPr>
          <p:spPr bwMode="auto">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a:defRPr sz="2100">
                  <a:solidFill>
                    <a:schemeClr val="tx1"/>
                  </a:solidFill>
                  <a:latin typeface="+mn-lt"/>
                  <a:ea typeface="+mn-ea"/>
                  <a:cs typeface="+mn-cs"/>
                </a:defRPr>
              </a:lvl1pPr>
              <a:lvl2pPr marL="521528" algn="l" defTabSz="1043056">
                <a:defRPr sz="2100">
                  <a:solidFill>
                    <a:schemeClr val="tx1"/>
                  </a:solidFill>
                  <a:latin typeface="+mn-lt"/>
                  <a:ea typeface="+mn-ea"/>
                  <a:cs typeface="+mn-cs"/>
                </a:defRPr>
              </a:lvl2pPr>
              <a:lvl3pPr marL="1043056" algn="l" defTabSz="1043056">
                <a:defRPr sz="2100">
                  <a:solidFill>
                    <a:schemeClr val="tx1"/>
                  </a:solidFill>
                  <a:latin typeface="+mn-lt"/>
                  <a:ea typeface="+mn-ea"/>
                  <a:cs typeface="+mn-cs"/>
                </a:defRPr>
              </a:lvl3pPr>
              <a:lvl4pPr marL="1564584" algn="l" defTabSz="1043056">
                <a:defRPr sz="2100">
                  <a:solidFill>
                    <a:schemeClr val="tx1"/>
                  </a:solidFill>
                  <a:latin typeface="+mn-lt"/>
                  <a:ea typeface="+mn-ea"/>
                  <a:cs typeface="+mn-cs"/>
                </a:defRPr>
              </a:lvl4pPr>
              <a:lvl5pPr marL="2086112" algn="l" defTabSz="1043056">
                <a:defRPr sz="2100">
                  <a:solidFill>
                    <a:schemeClr val="tx1"/>
                  </a:solidFill>
                  <a:latin typeface="+mn-lt"/>
                  <a:ea typeface="+mn-ea"/>
                  <a:cs typeface="+mn-cs"/>
                </a:defRPr>
              </a:lvl5pPr>
              <a:lvl6pPr marL="2607639" algn="l" defTabSz="1043056">
                <a:defRPr sz="2100">
                  <a:solidFill>
                    <a:schemeClr val="tx1"/>
                  </a:solidFill>
                  <a:latin typeface="+mn-lt"/>
                  <a:ea typeface="+mn-ea"/>
                  <a:cs typeface="+mn-cs"/>
                </a:defRPr>
              </a:lvl6pPr>
              <a:lvl7pPr marL="3129168" algn="l" defTabSz="1043056">
                <a:defRPr sz="2100">
                  <a:solidFill>
                    <a:schemeClr val="tx1"/>
                  </a:solidFill>
                  <a:latin typeface="+mn-lt"/>
                  <a:ea typeface="+mn-ea"/>
                  <a:cs typeface="+mn-cs"/>
                </a:defRPr>
              </a:lvl7pPr>
              <a:lvl8pPr marL="3650696" algn="l" defTabSz="1043056">
                <a:defRPr sz="2100">
                  <a:solidFill>
                    <a:schemeClr val="tx1"/>
                  </a:solidFill>
                  <a:latin typeface="+mn-lt"/>
                  <a:ea typeface="+mn-ea"/>
                  <a:cs typeface="+mn-cs"/>
                </a:defRPr>
              </a:lvl8pPr>
              <a:lvl9pPr marL="4172224" algn="l" defTabSz="1043056">
                <a:defRPr sz="2100">
                  <a:solidFill>
                    <a:schemeClr val="tx1"/>
                  </a:solidFill>
                  <a:latin typeface="+mn-lt"/>
                  <a:ea typeface="+mn-ea"/>
                  <a:cs typeface="+mn-cs"/>
                </a:defRPr>
              </a:lvl9pPr>
            </a:lstStyle>
            <a:p>
              <a:pPr indent="0" algn="l">
                <a:lnSpc>
                  <a:spcPct val="100000"/>
                </a:lnSpc>
                <a:spcBef>
                  <a:spcPts val="0"/>
                </a:spcBef>
                <a:spcAft>
                  <a:spcPts val="0"/>
                </a:spcAft>
                <a:defRPr/>
              </a:pPr>
              <a:r>
                <a:rPr lang="de-DE" sz="900" b="0">
                  <a:solidFill>
                    <a:schemeClr val="tx1"/>
                  </a:solidFill>
                  <a:latin typeface="Arial"/>
                </a:rPr>
                <a:t>Wechsel des Folienlayouts </a:t>
              </a:r>
              <a:br>
                <a:rPr lang="de-DE" sz="900" b="0">
                  <a:solidFill>
                    <a:schemeClr val="tx1"/>
                  </a:solidFill>
                  <a:latin typeface="Arial"/>
                </a:rPr>
              </a:br>
              <a:r>
                <a:rPr lang="de-DE" sz="900" b="0">
                  <a:solidFill>
                    <a:schemeClr val="tx1"/>
                  </a:solidFill>
                  <a:latin typeface="Arial"/>
                </a:rPr>
                <a:t>im Menü über:</a:t>
              </a:r>
              <a:endParaRPr/>
            </a:p>
            <a:p>
              <a:pPr marL="0" marR="0" lvl="0" indent="0" algn="l" defTabSz="679429">
                <a:lnSpc>
                  <a:spcPct val="100000"/>
                </a:lnSpc>
                <a:spcBef>
                  <a:spcPts val="0"/>
                </a:spcBef>
                <a:spcAft>
                  <a:spcPts val="0"/>
                </a:spcAft>
                <a:buClrTx/>
                <a:buSzTx/>
                <a:buFontTx/>
                <a:buNone/>
                <a:defRPr/>
              </a:pPr>
              <a:r>
                <a:rPr lang="de-DE" sz="900" b="1">
                  <a:solidFill>
                    <a:schemeClr val="tx1"/>
                  </a:solidFill>
                  <a:latin typeface="Arial"/>
                </a:rPr>
                <a:t>Start &gt; Folien &gt; Layout</a:t>
              </a:r>
              <a:endParaRPr/>
            </a:p>
          </p:txBody>
        </p:sp>
      </p:grpSp>
      <p:cxnSp>
        <p:nvCxnSpPr>
          <p:cNvPr id="17" name="Gerader Verbinder 16"/>
          <p:cNvCxnSpPr>
            <a:cxnSpLocks/>
          </p:cNvCxnSpPr>
          <p:nvPr userDrawn="1"/>
        </p:nvCxnSpPr>
        <p:spPr bwMode="auto">
          <a:xfrm>
            <a:off x="0" y="59808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20" name="Grafik 19"/>
          <p:cNvPicPr>
            <a:picLocks noChangeAspect="1"/>
          </p:cNvPicPr>
          <p:nvPr userDrawn="1"/>
        </p:nvPicPr>
        <p:blipFill>
          <a:blip r:embed="rId20"/>
          <a:stretch/>
        </p:blipFill>
        <p:spPr bwMode="auto">
          <a:xfrm>
            <a:off x="7308000" y="6389280"/>
            <a:ext cx="1512000" cy="288720"/>
          </a:xfrm>
          <a:prstGeom prst="rect">
            <a:avLst/>
          </a:prstGeom>
        </p:spPr>
      </p:pic>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dt="0"/>
  <p:txStyles>
    <p:titleStyle>
      <a:lvl1pPr marL="0" indent="0" algn="l" defTabSz="514325">
        <a:lnSpc>
          <a:spcPct val="100000"/>
        </a:lnSpc>
        <a:spcBef>
          <a:spcPts val="0"/>
        </a:spcBef>
        <a:buFont typeface="Arial"/>
        <a:buNone/>
        <a:defRPr sz="2050" b="0">
          <a:solidFill>
            <a:schemeClr val="tx2"/>
          </a:solidFill>
          <a:latin typeface="+mn-lt"/>
          <a:ea typeface="+mj-ea"/>
          <a:cs typeface="+mj-cs"/>
        </a:defRPr>
      </a:lvl1pPr>
    </p:titleStyle>
    <p:bodyStyle>
      <a:lvl1pPr marL="0" indent="0" algn="l" defTabSz="514325">
        <a:lnSpc>
          <a:spcPts val="1350"/>
        </a:lnSpc>
        <a:spcBef>
          <a:spcPts val="0"/>
        </a:spcBef>
        <a:spcAft>
          <a:spcPts val="900"/>
        </a:spcAft>
        <a:buSzPct val="75000"/>
        <a:buFont typeface="Arial"/>
        <a:buNone/>
        <a:defRPr sz="1150" b="1">
          <a:solidFill>
            <a:schemeClr val="tx2"/>
          </a:solidFill>
          <a:latin typeface="+mn-lt"/>
          <a:ea typeface="+mn-ea"/>
          <a:cs typeface="+mn-cs"/>
        </a:defRPr>
      </a:lvl1pPr>
      <a:lvl2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2pPr>
      <a:lvl3pPr marL="175492" indent="-175492" algn="l" defTabSz="514325">
        <a:lnSpc>
          <a:spcPts val="1350"/>
        </a:lnSpc>
        <a:spcBef>
          <a:spcPts val="0"/>
        </a:spcBef>
        <a:spcAft>
          <a:spcPts val="450"/>
        </a:spcAft>
        <a:buClr>
          <a:schemeClr val="bg2"/>
        </a:buClr>
        <a:buSzPct val="100000"/>
        <a:buFont typeface="Wingdings"/>
        <a:buChar char="§"/>
        <a:defRPr sz="1150">
          <a:solidFill>
            <a:schemeClr val="tx2"/>
          </a:solidFill>
          <a:latin typeface="+mn-lt"/>
          <a:ea typeface="+mn-ea"/>
          <a:cs typeface="+mn-cs"/>
        </a:defRPr>
      </a:lvl3pPr>
      <a:lvl4pPr marL="350982" indent="-175492" algn="l" defTabSz="514325">
        <a:lnSpc>
          <a:spcPts val="1350"/>
        </a:lnSpc>
        <a:spcBef>
          <a:spcPts val="0"/>
        </a:spcBef>
        <a:spcAft>
          <a:spcPts val="450"/>
        </a:spcAft>
        <a:buClr>
          <a:schemeClr val="tx2"/>
        </a:buClr>
        <a:buSzPct val="100000"/>
        <a:buFont typeface="Wingdings"/>
        <a:buChar char="§"/>
        <a:defRPr sz="1150">
          <a:solidFill>
            <a:schemeClr val="tx2"/>
          </a:solidFill>
          <a:latin typeface="+mn-lt"/>
          <a:ea typeface="+mn-ea"/>
          <a:cs typeface="+mn-cs"/>
        </a:defRPr>
      </a:lvl4pPr>
      <a:lvl5pPr marL="526474" indent="-175492" algn="l" defTabSz="514325">
        <a:lnSpc>
          <a:spcPts val="1350"/>
        </a:lnSpc>
        <a:spcBef>
          <a:spcPts val="0"/>
        </a:spcBef>
        <a:spcAft>
          <a:spcPts val="450"/>
        </a:spcAft>
        <a:buClr>
          <a:schemeClr val="tx2"/>
        </a:buClr>
        <a:buSzPct val="100000"/>
        <a:buFont typeface="Wingdings"/>
        <a:buChar char="§"/>
        <a:defRPr sz="1150">
          <a:solidFill>
            <a:schemeClr val="tx2"/>
          </a:solidFill>
          <a:latin typeface="+mn-lt"/>
          <a:ea typeface="+mn-ea"/>
          <a:cs typeface="+mn-cs"/>
        </a:defRPr>
      </a:lvl5pPr>
      <a:lvl6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6pPr>
      <a:lvl7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7pPr>
      <a:lvl8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8pPr>
      <a:lvl9pPr marL="0" indent="0" algn="l" defTabSz="514325">
        <a:lnSpc>
          <a:spcPts val="1350"/>
        </a:lnSpc>
        <a:spcBef>
          <a:spcPts val="0"/>
        </a:spcBef>
        <a:spcAft>
          <a:spcPts val="450"/>
        </a:spcAft>
        <a:buSzPct val="75000"/>
        <a:buFont typeface="Arial"/>
        <a:buNone/>
        <a:defRPr sz="1150">
          <a:solidFill>
            <a:schemeClr val="tx2"/>
          </a:solidFill>
          <a:latin typeface="+mn-lt"/>
          <a:ea typeface="+mn-ea"/>
          <a:cs typeface="+mn-cs"/>
        </a:defRPr>
      </a:lvl9pPr>
    </p:bodyStyle>
    <p:otherStyle>
      <a:defPPr>
        <a:defRPr lang="de-DE"/>
      </a:defPPr>
      <a:lvl1pPr marL="0" algn="l" defTabSz="514325">
        <a:defRPr sz="1000">
          <a:solidFill>
            <a:schemeClr val="tx1"/>
          </a:solidFill>
          <a:latin typeface="+mn-lt"/>
          <a:ea typeface="+mn-ea"/>
          <a:cs typeface="+mn-cs"/>
        </a:defRPr>
      </a:lvl1pPr>
      <a:lvl2pPr marL="257162" algn="l" defTabSz="514325">
        <a:defRPr sz="1000">
          <a:solidFill>
            <a:schemeClr val="tx1"/>
          </a:solidFill>
          <a:latin typeface="+mn-lt"/>
          <a:ea typeface="+mn-ea"/>
          <a:cs typeface="+mn-cs"/>
        </a:defRPr>
      </a:lvl2pPr>
      <a:lvl3pPr marL="514325" algn="l" defTabSz="514325">
        <a:defRPr sz="1000">
          <a:solidFill>
            <a:schemeClr val="tx1"/>
          </a:solidFill>
          <a:latin typeface="+mn-lt"/>
          <a:ea typeface="+mn-ea"/>
          <a:cs typeface="+mn-cs"/>
        </a:defRPr>
      </a:lvl3pPr>
      <a:lvl4pPr marL="771487" algn="l" defTabSz="514325">
        <a:defRPr sz="1000">
          <a:solidFill>
            <a:schemeClr val="tx1"/>
          </a:solidFill>
          <a:latin typeface="+mn-lt"/>
          <a:ea typeface="+mn-ea"/>
          <a:cs typeface="+mn-cs"/>
        </a:defRPr>
      </a:lvl4pPr>
      <a:lvl5pPr marL="1028649" algn="l" defTabSz="514325">
        <a:defRPr sz="1000">
          <a:solidFill>
            <a:schemeClr val="tx1"/>
          </a:solidFill>
          <a:latin typeface="+mn-lt"/>
          <a:ea typeface="+mn-ea"/>
          <a:cs typeface="+mn-cs"/>
        </a:defRPr>
      </a:lvl5pPr>
      <a:lvl6pPr marL="1285811" algn="l" defTabSz="514325">
        <a:defRPr sz="1000">
          <a:solidFill>
            <a:schemeClr val="tx1"/>
          </a:solidFill>
          <a:latin typeface="+mn-lt"/>
          <a:ea typeface="+mn-ea"/>
          <a:cs typeface="+mn-cs"/>
        </a:defRPr>
      </a:lvl6pPr>
      <a:lvl7pPr marL="1542974" algn="l" defTabSz="514325">
        <a:defRPr sz="1000">
          <a:solidFill>
            <a:schemeClr val="tx1"/>
          </a:solidFill>
          <a:latin typeface="+mn-lt"/>
          <a:ea typeface="+mn-ea"/>
          <a:cs typeface="+mn-cs"/>
        </a:defRPr>
      </a:lvl7pPr>
      <a:lvl8pPr marL="1800134" algn="l" defTabSz="514325">
        <a:defRPr sz="1000">
          <a:solidFill>
            <a:schemeClr val="tx1"/>
          </a:solidFill>
          <a:latin typeface="+mn-lt"/>
          <a:ea typeface="+mn-ea"/>
          <a:cs typeface="+mn-cs"/>
        </a:defRPr>
      </a:lvl8pPr>
      <a:lvl9pPr marL="2057297" algn="l" defTabSz="514325">
        <a:defRPr sz="10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einrichtungen.ruhr-uni-bochum.de/de/rub-externe-beratungs-und-unterstuetzungsstellen" TargetMode="External"/><Relationship Id="rId4" Type="http://schemas.openxmlformats.org/officeDocument/2006/relationships/hyperlink" Target="https://einrichtungen.ruhr-uni-bochum.de/de/beratungs-und-unterstuetzungsstellen-fuer-studierende"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s://www.akafoe.de/inklusio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s://einrichtungen.ruhr-uni-bochum.de/de/rub-externe-beratungs-und-unterstuetzungsstellen" TargetMode="External"/><Relationship Id="rId4" Type="http://schemas.openxmlformats.org/officeDocument/2006/relationships/hyperlink" Target="https://einrichtungen.ruhr-uni-bochum.de/de/beratungs-und-unterstuetzungsstellen-fuer-studierende"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s://www.akafoe.de/inklusion/"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Grafik 4"/>
          <p:cNvPicPr>
            <a:picLocks noChangeAspect="1"/>
          </p:cNvPicPr>
          <p:nvPr/>
        </p:nvPicPr>
        <p:blipFill>
          <a:blip r:embed="rId3"/>
          <a:srcRect l="2248" r="8954"/>
          <a:stretch/>
        </p:blipFill>
        <p:spPr bwMode="auto">
          <a:xfrm>
            <a:off x="0" y="0"/>
            <a:ext cx="9144000" cy="6858000"/>
          </a:xfrm>
          <a:prstGeom prst="rect">
            <a:avLst/>
          </a:prstGeom>
        </p:spPr>
      </p:pic>
      <p:sp>
        <p:nvSpPr>
          <p:cNvPr id="6" name="Rechteck: abgerundete Ecken 5"/>
          <p:cNvSpPr/>
          <p:nvPr/>
        </p:nvSpPr>
        <p:spPr bwMode="auto">
          <a:xfrm>
            <a:off x="408004" y="372689"/>
            <a:ext cx="4265270" cy="3903159"/>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dirty="0">
                <a:solidFill>
                  <a:schemeClr val="tx2"/>
                </a:solidFill>
              </a:rPr>
              <a:t>Antidiskriminierungsstelle der RUB</a:t>
            </a:r>
            <a:endParaRPr dirty="0"/>
          </a:p>
          <a:p>
            <a:pPr algn="ctr">
              <a:defRPr/>
            </a:pPr>
            <a:endParaRPr lang="de-DE" sz="1600" dirty="0">
              <a:solidFill>
                <a:schemeClr val="tx2"/>
              </a:solidFill>
            </a:endParaRPr>
          </a:p>
          <a:p>
            <a:pPr algn="ctr">
              <a:defRPr/>
            </a:pPr>
            <a:r>
              <a:rPr lang="de-DE" sz="1600" dirty="0">
                <a:solidFill>
                  <a:schemeClr val="tx2"/>
                </a:solidFill>
              </a:rPr>
              <a:t>Beratung und Unterstützung u.a. im Kontext von: Sexualisierter Diskriminierung und Gewalt, Geschlechtsidentitäten, Sexueller Orientierung, Familie und Vereinbarkeit, Rassismus, Behinderung und chronische Krankheiten, Religion, Alter, Klassismus und mehrdimensionale Diskriminierungsformen</a:t>
            </a:r>
            <a:endParaRPr sz="1600" dirty="0"/>
          </a:p>
        </p:txBody>
      </p:sp>
      <p:sp>
        <p:nvSpPr>
          <p:cNvPr id="8" name="Rechteck: abgerundete Ecken 7"/>
          <p:cNvSpPr/>
          <p:nvPr/>
        </p:nvSpPr>
        <p:spPr bwMode="auto">
          <a:xfrm>
            <a:off x="5081278" y="2078759"/>
            <a:ext cx="3579472" cy="2927463"/>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1600" dirty="0">
                <a:solidFill>
                  <a:schemeClr val="tx2"/>
                </a:solidFill>
              </a:rPr>
              <a:t>Auf der Website der Antidiskriminierungsstelle befindet sich eine Übersicht aller internen und externen Beratungs- und Anlaufstellen der RUB:</a:t>
            </a:r>
            <a:endParaRPr sz="1600" dirty="0"/>
          </a:p>
          <a:p>
            <a:pPr algn="ctr">
              <a:defRPr/>
            </a:pPr>
            <a:r>
              <a:rPr lang="de-DE" sz="1600" dirty="0">
                <a:solidFill>
                  <a:schemeClr val="tx2"/>
                </a:solidFill>
                <a:hlinkClick r:id="rId4">
                  <a:extLst>
                    <a:ext uri="{A12FA001-AC4F-418D-AE19-62706E023703}">
                      <ahyp:hlinkClr xmlns:ahyp="http://schemas.microsoft.com/office/drawing/2018/hyperlinkcolor" val="tx"/>
                    </a:ext>
                  </a:extLst>
                </a:hlinkClick>
              </a:rPr>
              <a:t>Interne Anlaufstellen </a:t>
            </a:r>
            <a:endParaRPr sz="1600" dirty="0">
              <a:solidFill>
                <a:schemeClr val="tx2"/>
              </a:solidFill>
            </a:endParaRPr>
          </a:p>
          <a:p>
            <a:pPr algn="ctr">
              <a:defRPr/>
            </a:pPr>
            <a:r>
              <a:rPr lang="de-DE" sz="1600" dirty="0">
                <a:solidFill>
                  <a:schemeClr val="tx2"/>
                </a:solidFill>
                <a:hlinkClick r:id="rId5">
                  <a:extLst>
                    <a:ext uri="{A12FA001-AC4F-418D-AE19-62706E023703}">
                      <ahyp:hlinkClr xmlns:ahyp="http://schemas.microsoft.com/office/drawing/2018/hyperlinkcolor" val="tx"/>
                    </a:ext>
                  </a:extLst>
                </a:hlinkClick>
              </a:rPr>
              <a:t>Externe Anlaufstellen </a:t>
            </a:r>
            <a:endParaRPr sz="1600" dirty="0">
              <a:solidFill>
                <a:schemeClr val="tx2"/>
              </a:solidFill>
            </a:endParaRPr>
          </a:p>
        </p:txBody>
      </p:sp>
      <p:sp>
        <p:nvSpPr>
          <p:cNvPr id="13" name="Rechteck: abgerundete Ecken 12"/>
          <p:cNvSpPr/>
          <p:nvPr/>
        </p:nvSpPr>
        <p:spPr bwMode="auto">
          <a:xfrm>
            <a:off x="5152628" y="470620"/>
            <a:ext cx="3299939" cy="1211579"/>
          </a:xfrm>
          <a:prstGeom prst="roundRect">
            <a:avLst>
              <a:gd name="adj"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sz="2400" b="1" dirty="0">
                <a:solidFill>
                  <a:schemeClr val="tx2"/>
                </a:solidFill>
              </a:rPr>
              <a:t>Chancengerechte Lehre an der RUB</a:t>
            </a:r>
            <a:endParaRPr dirty="0"/>
          </a:p>
        </p:txBody>
      </p:sp>
      <p:pic>
        <p:nvPicPr>
          <p:cNvPr id="2" name="Grafik 1"/>
          <p:cNvPicPr>
            <a:picLocks noChangeAspect="1"/>
          </p:cNvPicPr>
          <p:nvPr/>
        </p:nvPicPr>
        <p:blipFill>
          <a:blip r:embed="rId6"/>
          <a:stretch/>
        </p:blipFill>
        <p:spPr bwMode="auto">
          <a:xfrm>
            <a:off x="6944223" y="5733129"/>
            <a:ext cx="1956986" cy="914479"/>
          </a:xfrm>
          <a:prstGeom prst="rect">
            <a:avLst/>
          </a:prstGeom>
        </p:spPr>
      </p:pic>
      <p:pic>
        <p:nvPicPr>
          <p:cNvPr id="14" name="Grafik 13"/>
          <p:cNvPicPr>
            <a:picLocks noChangeAspect="1"/>
          </p:cNvPicPr>
          <p:nvPr/>
        </p:nvPicPr>
        <p:blipFill>
          <a:blip r:embed="rId7"/>
          <a:stretch/>
        </p:blipFill>
        <p:spPr bwMode="auto">
          <a:xfrm>
            <a:off x="6946718" y="4950353"/>
            <a:ext cx="1954491" cy="195449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5" name="Grafik 4"/>
          <p:cNvPicPr>
            <a:picLocks noChangeAspect="1"/>
          </p:cNvPicPr>
          <p:nvPr/>
        </p:nvPicPr>
        <p:blipFill>
          <a:blip r:embed="rId3"/>
          <a:srcRect l="2248" r="8954"/>
          <a:stretch/>
        </p:blipFill>
        <p:spPr bwMode="auto">
          <a:xfrm>
            <a:off x="0" y="0"/>
            <a:ext cx="9144000" cy="6858000"/>
          </a:xfrm>
          <a:prstGeom prst="rect">
            <a:avLst/>
          </a:prstGeom>
        </p:spPr>
      </p:pic>
      <p:sp>
        <p:nvSpPr>
          <p:cNvPr id="4" name="Rechteck: abgerundete Ecken 3"/>
          <p:cNvSpPr/>
          <p:nvPr/>
        </p:nvSpPr>
        <p:spPr bwMode="auto">
          <a:xfrm>
            <a:off x="6941968" y="5726084"/>
            <a:ext cx="1954491" cy="914400"/>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6" name="Rechteck: abgerundete Ecken 5"/>
          <p:cNvSpPr/>
          <p:nvPr/>
        </p:nvSpPr>
        <p:spPr bwMode="auto">
          <a:xfrm>
            <a:off x="143089" y="403027"/>
            <a:ext cx="4956629" cy="3903159"/>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dirty="0">
                <a:solidFill>
                  <a:schemeClr val="tx2"/>
                </a:solidFill>
              </a:rPr>
              <a:t>Gleichstellung und Diversität an der </a:t>
            </a:r>
            <a:r>
              <a:rPr lang="de-DE" b="1" dirty="0" err="1">
                <a:solidFill>
                  <a:schemeClr val="tx2"/>
                </a:solidFill>
              </a:rPr>
              <a:t>SoWi</a:t>
            </a:r>
            <a:r>
              <a:rPr lang="de-DE" b="1" dirty="0">
                <a:solidFill>
                  <a:schemeClr val="tx2"/>
                </a:solidFill>
              </a:rPr>
              <a:t> Fakultät</a:t>
            </a:r>
          </a:p>
          <a:p>
            <a:pPr algn="ctr">
              <a:defRPr/>
            </a:pPr>
            <a:endParaRPr dirty="0"/>
          </a:p>
          <a:p>
            <a:pPr marL="175492" lvl="2">
              <a:lnSpc>
                <a:spcPct val="150000"/>
              </a:lnSpc>
              <a:buClr>
                <a:srgbClr val="002060"/>
              </a:buClr>
              <a:defRPr/>
            </a:pPr>
            <a:r>
              <a:rPr lang="de-DE" sz="1600" b="0" dirty="0" err="1">
                <a:solidFill>
                  <a:schemeClr val="tx2"/>
                </a:solidFill>
              </a:rPr>
              <a:t>Dezentr</a:t>
            </a:r>
            <a:r>
              <a:rPr lang="de-DE" sz="1600" b="0" dirty="0">
                <a:solidFill>
                  <a:schemeClr val="tx2"/>
                </a:solidFill>
              </a:rPr>
              <a:t>. Student. Gleichstellungsbeauftragte:</a:t>
            </a:r>
            <a:br>
              <a:rPr lang="de-DE" sz="1600" b="0" dirty="0">
                <a:solidFill>
                  <a:schemeClr val="tx2"/>
                </a:solidFill>
              </a:rPr>
            </a:br>
            <a:r>
              <a:rPr lang="de-DE" sz="1600" dirty="0">
                <a:solidFill>
                  <a:schemeClr val="tx2"/>
                </a:solidFill>
              </a:rPr>
              <a:t>Melina Lindberg: </a:t>
            </a:r>
            <a:r>
              <a:rPr lang="de-DE" sz="1600" u="sng" dirty="0">
                <a:solidFill>
                  <a:schemeClr val="tx2"/>
                </a:solidFill>
              </a:rPr>
              <a:t>gleichstellung-sowi@rub.de</a:t>
            </a:r>
          </a:p>
          <a:p>
            <a:pPr marL="175492" lvl="2">
              <a:lnSpc>
                <a:spcPct val="150000"/>
              </a:lnSpc>
              <a:buClr>
                <a:srgbClr val="002060"/>
              </a:buClr>
              <a:defRPr/>
            </a:pPr>
            <a:endParaRPr lang="de-DE" sz="1600" b="0" dirty="0">
              <a:solidFill>
                <a:schemeClr val="tx2"/>
              </a:solidFill>
            </a:endParaRPr>
          </a:p>
          <a:p>
            <a:pPr marL="175492" lvl="2">
              <a:lnSpc>
                <a:spcPct val="150000"/>
              </a:lnSpc>
              <a:buClr>
                <a:srgbClr val="002060"/>
              </a:buClr>
              <a:defRPr/>
            </a:pPr>
            <a:r>
              <a:rPr lang="de-DE" sz="1600" b="0" dirty="0" err="1">
                <a:solidFill>
                  <a:schemeClr val="tx2"/>
                </a:solidFill>
              </a:rPr>
              <a:t>Dezentr</a:t>
            </a:r>
            <a:r>
              <a:rPr lang="de-DE" sz="1600" b="0" dirty="0">
                <a:solidFill>
                  <a:schemeClr val="tx2"/>
                </a:solidFill>
              </a:rPr>
              <a:t>. Student. Diversitätsbeauftrage:</a:t>
            </a:r>
          </a:p>
          <a:p>
            <a:pPr marL="175492" lvl="2">
              <a:lnSpc>
                <a:spcPct val="150000"/>
              </a:lnSpc>
              <a:buClr>
                <a:srgbClr val="002060"/>
              </a:buClr>
              <a:defRPr/>
            </a:pPr>
            <a:r>
              <a:rPr lang="de-DE" sz="1600" dirty="0">
                <a:solidFill>
                  <a:schemeClr val="tx2"/>
                </a:solidFill>
              </a:rPr>
              <a:t>Valerie </a:t>
            </a:r>
            <a:r>
              <a:rPr lang="de-DE" sz="1600" dirty="0" err="1">
                <a:solidFill>
                  <a:schemeClr val="tx2"/>
                </a:solidFill>
              </a:rPr>
              <a:t>Bayina</a:t>
            </a:r>
            <a:r>
              <a:rPr lang="de-DE" sz="1600" dirty="0">
                <a:solidFill>
                  <a:schemeClr val="tx2"/>
                </a:solidFill>
              </a:rPr>
              <a:t> &amp; </a:t>
            </a:r>
            <a:r>
              <a:rPr lang="de-DE" sz="1600" b="0" dirty="0">
                <a:solidFill>
                  <a:schemeClr val="tx2"/>
                </a:solidFill>
              </a:rPr>
              <a:t>Kian </a:t>
            </a:r>
            <a:r>
              <a:rPr lang="de-DE" sz="1600" b="0" dirty="0" err="1">
                <a:solidFill>
                  <a:schemeClr val="tx2"/>
                </a:solidFill>
              </a:rPr>
              <a:t>Tschai</a:t>
            </a:r>
            <a:r>
              <a:rPr lang="de-DE" sz="1600" b="0" dirty="0">
                <a:solidFill>
                  <a:schemeClr val="tx2"/>
                </a:solidFill>
              </a:rPr>
              <a:t> </a:t>
            </a:r>
            <a:r>
              <a:rPr lang="de-DE" sz="1600" b="0" dirty="0" err="1">
                <a:solidFill>
                  <a:schemeClr val="tx2"/>
                </a:solidFill>
              </a:rPr>
              <a:t>Tchi</a:t>
            </a:r>
            <a:r>
              <a:rPr lang="de-DE" sz="1600" b="0" dirty="0">
                <a:solidFill>
                  <a:schemeClr val="tx2"/>
                </a:solidFill>
              </a:rPr>
              <a:t>:</a:t>
            </a:r>
          </a:p>
          <a:p>
            <a:pPr marL="175492" lvl="2">
              <a:lnSpc>
                <a:spcPct val="150000"/>
              </a:lnSpc>
              <a:buClr>
                <a:srgbClr val="002060"/>
              </a:buClr>
              <a:defRPr/>
            </a:pPr>
            <a:r>
              <a:rPr lang="de-DE" sz="1600" u="sng" dirty="0">
                <a:solidFill>
                  <a:schemeClr val="tx2"/>
                </a:solidFill>
              </a:rPr>
              <a:t>diversitaet-sowi@rub.de</a:t>
            </a:r>
            <a:endParaRPr lang="de-DE" sz="1600" b="1" u="sng" dirty="0">
              <a:solidFill>
                <a:schemeClr val="bg1"/>
              </a:solidFill>
            </a:endParaRPr>
          </a:p>
        </p:txBody>
      </p:sp>
      <p:sp>
        <p:nvSpPr>
          <p:cNvPr id="7" name="Rechteck: abgerundete Ecken 6"/>
          <p:cNvSpPr/>
          <p:nvPr/>
        </p:nvSpPr>
        <p:spPr bwMode="auto">
          <a:xfrm>
            <a:off x="445626" y="5464231"/>
            <a:ext cx="4265271" cy="914400"/>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a:solidFill>
                  <a:schemeClr val="tx2"/>
                </a:solidFill>
              </a:rPr>
              <a:t>Standort All-Gender WC: GD03-330</a:t>
            </a:r>
            <a:endParaRPr/>
          </a:p>
        </p:txBody>
      </p:sp>
      <p:sp>
        <p:nvSpPr>
          <p:cNvPr id="8" name="Rechteck: abgerundete Ecken 7"/>
          <p:cNvSpPr/>
          <p:nvPr/>
        </p:nvSpPr>
        <p:spPr bwMode="auto">
          <a:xfrm>
            <a:off x="5181014" y="403027"/>
            <a:ext cx="3819646" cy="4722472"/>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dirty="0">
                <a:solidFill>
                  <a:schemeClr val="tx2"/>
                </a:solidFill>
              </a:rPr>
              <a:t>Nachteilsausgleich</a:t>
            </a:r>
          </a:p>
          <a:p>
            <a:pPr algn="ctr">
              <a:defRPr/>
            </a:pPr>
            <a:endParaRPr dirty="0"/>
          </a:p>
          <a:p>
            <a:pPr algn="ctr">
              <a:defRPr/>
            </a:pPr>
            <a:r>
              <a:rPr lang="de-DE" sz="1600" dirty="0">
                <a:solidFill>
                  <a:schemeClr val="tx2"/>
                </a:solidFill>
              </a:rPr>
              <a:t>Anpassung der Lehr- und Prüfungsform für Studierende mit Behinderung und/oder chronischer Erkrankung</a:t>
            </a:r>
            <a:endParaRPr dirty="0"/>
          </a:p>
          <a:p>
            <a:pPr algn="ctr">
              <a:defRPr/>
            </a:pPr>
            <a:endParaRPr lang="de-DE" sz="1600" dirty="0">
              <a:solidFill>
                <a:schemeClr val="tx2"/>
              </a:solidFill>
            </a:endParaRPr>
          </a:p>
          <a:p>
            <a:pPr marL="285750" indent="-285750">
              <a:buFont typeface="Arial"/>
              <a:buChar char="•"/>
              <a:defRPr/>
            </a:pPr>
            <a:r>
              <a:rPr lang="de-DE" sz="1600" dirty="0">
                <a:solidFill>
                  <a:schemeClr val="tx2"/>
                </a:solidFill>
                <a:hlinkClick r:id="rId4">
                  <a:extLst>
                    <a:ext uri="{A12FA001-AC4F-418D-AE19-62706E023703}">
                      <ahyp:hlinkClr xmlns:ahyp="http://schemas.microsoft.com/office/drawing/2018/hyperlinkcolor" val="tx"/>
                    </a:ext>
                  </a:extLst>
                </a:hlinkClick>
              </a:rPr>
              <a:t>Beratungstermine im Beratungszentrum zur Inklusion (BZI) </a:t>
            </a:r>
            <a:endParaRPr dirty="0">
              <a:solidFill>
                <a:schemeClr val="tx2"/>
              </a:solidFill>
            </a:endParaRPr>
          </a:p>
          <a:p>
            <a:pPr marL="285750" indent="-285750">
              <a:buFont typeface="Arial"/>
              <a:buChar char="•"/>
              <a:defRPr/>
            </a:pPr>
            <a:r>
              <a:rPr lang="de-DE" sz="1600" dirty="0">
                <a:solidFill>
                  <a:schemeClr val="tx2"/>
                </a:solidFill>
              </a:rPr>
              <a:t>Sprechen Sie Lehrende oder Prüfende im vertraulichen Rahmen der Sprechstunde an</a:t>
            </a:r>
            <a:endParaRPr dirty="0"/>
          </a:p>
          <a:p>
            <a:pPr marL="285750" indent="-285750">
              <a:buFont typeface="Arial"/>
              <a:buChar char="•"/>
              <a:defRPr/>
            </a:pPr>
            <a:r>
              <a:rPr lang="de-DE" sz="1600" dirty="0">
                <a:solidFill>
                  <a:schemeClr val="tx2"/>
                </a:solidFill>
              </a:rPr>
              <a:t>Planen Sie für die Beantragung eines NTA genügend Zeit ein</a:t>
            </a:r>
            <a:endParaRPr dirty="0"/>
          </a:p>
        </p:txBody>
      </p:sp>
      <p:pic>
        <p:nvPicPr>
          <p:cNvPr id="2" name="Grafik 1"/>
          <p:cNvPicPr>
            <a:picLocks noChangeAspect="1"/>
          </p:cNvPicPr>
          <p:nvPr/>
        </p:nvPicPr>
        <p:blipFill>
          <a:blip r:embed="rId5"/>
          <a:stretch/>
        </p:blipFill>
        <p:spPr bwMode="auto">
          <a:xfrm>
            <a:off x="6941967" y="4944184"/>
            <a:ext cx="1954491" cy="195449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6037851-96F7-CE2E-EE68-5E2C46EC5615}"/>
            </a:ext>
          </a:extLst>
        </p:cNvPr>
        <p:cNvGrpSpPr/>
        <p:nvPr/>
      </p:nvGrpSpPr>
      <p:grpSpPr bwMode="auto">
        <a:xfrm>
          <a:off x="0" y="0"/>
          <a:ext cx="0" cy="0"/>
          <a:chOff x="0" y="0"/>
          <a:chExt cx="0" cy="0"/>
        </a:xfrm>
      </p:grpSpPr>
      <p:pic>
        <p:nvPicPr>
          <p:cNvPr id="5" name="Grafik 4">
            <a:extLst>
              <a:ext uri="{FF2B5EF4-FFF2-40B4-BE49-F238E27FC236}">
                <a16:creationId xmlns:a16="http://schemas.microsoft.com/office/drawing/2014/main" id="{FCEF5EFB-376A-7B2F-96E1-41D6DBA355BE}"/>
              </a:ext>
            </a:extLst>
          </p:cNvPr>
          <p:cNvPicPr>
            <a:picLocks noChangeAspect="1"/>
          </p:cNvPicPr>
          <p:nvPr/>
        </p:nvPicPr>
        <p:blipFill>
          <a:blip r:embed="rId3"/>
          <a:srcRect l="2248" r="8954"/>
          <a:stretch/>
        </p:blipFill>
        <p:spPr bwMode="auto">
          <a:xfrm>
            <a:off x="0" y="0"/>
            <a:ext cx="9144000" cy="6858000"/>
          </a:xfrm>
          <a:prstGeom prst="rect">
            <a:avLst/>
          </a:prstGeom>
        </p:spPr>
      </p:pic>
      <p:sp>
        <p:nvSpPr>
          <p:cNvPr id="6" name="Rechteck: abgerundete Ecken 5">
            <a:extLst>
              <a:ext uri="{FF2B5EF4-FFF2-40B4-BE49-F238E27FC236}">
                <a16:creationId xmlns:a16="http://schemas.microsoft.com/office/drawing/2014/main" id="{56FD6E4D-2F17-CF59-409B-000D51231F7F}"/>
              </a:ext>
            </a:extLst>
          </p:cNvPr>
          <p:cNvSpPr/>
          <p:nvPr/>
        </p:nvSpPr>
        <p:spPr bwMode="auto">
          <a:xfrm>
            <a:off x="408004" y="372689"/>
            <a:ext cx="4265270" cy="3903159"/>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dirty="0">
                <a:solidFill>
                  <a:schemeClr val="tx2"/>
                </a:solidFill>
              </a:rPr>
              <a:t>RUB Anti-</a:t>
            </a:r>
            <a:r>
              <a:rPr lang="de-DE" b="1" dirty="0" err="1">
                <a:solidFill>
                  <a:schemeClr val="tx2"/>
                </a:solidFill>
              </a:rPr>
              <a:t>Discrimination</a:t>
            </a:r>
            <a:r>
              <a:rPr lang="de-DE" b="1" dirty="0">
                <a:solidFill>
                  <a:schemeClr val="tx2"/>
                </a:solidFill>
              </a:rPr>
              <a:t> Office</a:t>
            </a:r>
          </a:p>
          <a:p>
            <a:pPr algn="ctr">
              <a:defRPr/>
            </a:pPr>
            <a:endParaRPr lang="de-DE" b="1" dirty="0">
              <a:solidFill>
                <a:schemeClr val="tx2"/>
              </a:solidFill>
            </a:endParaRPr>
          </a:p>
          <a:p>
            <a:pPr algn="ctr">
              <a:defRPr/>
            </a:pPr>
            <a:r>
              <a:rPr lang="en-US" sz="1600" dirty="0">
                <a:solidFill>
                  <a:schemeClr val="tx2"/>
                </a:solidFill>
              </a:rPr>
              <a:t>Counselling and support in the context of, </a:t>
            </a:r>
            <a:r>
              <a:rPr lang="en-US" sz="1600" dirty="0" err="1">
                <a:solidFill>
                  <a:schemeClr val="tx2"/>
                </a:solidFill>
              </a:rPr>
              <a:t>e.g</a:t>
            </a:r>
            <a:r>
              <a:rPr lang="en-US" sz="1600" dirty="0">
                <a:solidFill>
                  <a:schemeClr val="tx2"/>
                </a:solidFill>
              </a:rPr>
              <a:t>: </a:t>
            </a:r>
            <a:r>
              <a:rPr lang="en-US" sz="1600" dirty="0" err="1">
                <a:solidFill>
                  <a:schemeClr val="tx2"/>
                </a:solidFill>
              </a:rPr>
              <a:t>Sexualised</a:t>
            </a:r>
            <a:r>
              <a:rPr lang="en-US" sz="1600" dirty="0">
                <a:solidFill>
                  <a:schemeClr val="tx2"/>
                </a:solidFill>
              </a:rPr>
              <a:t> discrimination and violence, gender identities, sexual orientation, family and compatibility, racism, disability and chronic illnesses, religion, age, classism and multidimensional forms of discrimination</a:t>
            </a:r>
            <a:endParaRPr sz="1600" dirty="0"/>
          </a:p>
        </p:txBody>
      </p:sp>
      <p:sp>
        <p:nvSpPr>
          <p:cNvPr id="8" name="Rechteck: abgerundete Ecken 7">
            <a:extLst>
              <a:ext uri="{FF2B5EF4-FFF2-40B4-BE49-F238E27FC236}">
                <a16:creationId xmlns:a16="http://schemas.microsoft.com/office/drawing/2014/main" id="{AD66E1F1-0C9F-D32C-E8F3-716FCD4F3FC7}"/>
              </a:ext>
            </a:extLst>
          </p:cNvPr>
          <p:cNvSpPr/>
          <p:nvPr/>
        </p:nvSpPr>
        <p:spPr bwMode="auto">
          <a:xfrm>
            <a:off x="5081278" y="2078759"/>
            <a:ext cx="3654718" cy="2927463"/>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dirty="0">
                <a:solidFill>
                  <a:schemeClr val="tx2"/>
                </a:solidFill>
              </a:rPr>
              <a:t>The website of the Anti-Discrimination Office provides an overview of all internal and external counselling services at RUB: </a:t>
            </a:r>
          </a:p>
          <a:p>
            <a:pPr algn="ctr">
              <a:defRPr/>
            </a:pPr>
            <a:r>
              <a:rPr lang="en-US" sz="1600" dirty="0">
                <a:solidFill>
                  <a:schemeClr val="tx2"/>
                </a:solidFill>
                <a:hlinkClick r:id="rId4">
                  <a:extLst>
                    <a:ext uri="{A12FA001-AC4F-418D-AE19-62706E023703}">
                      <ahyp:hlinkClr xmlns:ahyp="http://schemas.microsoft.com/office/drawing/2018/hyperlinkcolor" val="tx"/>
                    </a:ext>
                  </a:extLst>
                </a:hlinkClick>
              </a:rPr>
              <a:t>Internal counselling services</a:t>
            </a:r>
            <a:endParaRPr lang="en-US" sz="1600" dirty="0">
              <a:solidFill>
                <a:schemeClr val="tx2"/>
              </a:solidFill>
            </a:endParaRPr>
          </a:p>
          <a:p>
            <a:pPr algn="ctr">
              <a:defRPr/>
            </a:pPr>
            <a:r>
              <a:rPr lang="en-US" sz="1600" dirty="0">
                <a:solidFill>
                  <a:schemeClr val="tx2"/>
                </a:solidFill>
                <a:hlinkClick r:id="rId5">
                  <a:extLst>
                    <a:ext uri="{A12FA001-AC4F-418D-AE19-62706E023703}">
                      <ahyp:hlinkClr xmlns:ahyp="http://schemas.microsoft.com/office/drawing/2018/hyperlinkcolor" val="tx"/>
                    </a:ext>
                  </a:extLst>
                </a:hlinkClick>
              </a:rPr>
              <a:t>External counselling services</a:t>
            </a:r>
            <a:endParaRPr lang="en-US" sz="1400" dirty="0">
              <a:solidFill>
                <a:schemeClr val="tx2"/>
              </a:solidFill>
            </a:endParaRPr>
          </a:p>
        </p:txBody>
      </p:sp>
      <p:sp>
        <p:nvSpPr>
          <p:cNvPr id="13" name="Rechteck: abgerundete Ecken 12">
            <a:extLst>
              <a:ext uri="{FF2B5EF4-FFF2-40B4-BE49-F238E27FC236}">
                <a16:creationId xmlns:a16="http://schemas.microsoft.com/office/drawing/2014/main" id="{EFE42157-07DC-9D9E-6D12-50CE9A215CF1}"/>
              </a:ext>
            </a:extLst>
          </p:cNvPr>
          <p:cNvSpPr/>
          <p:nvPr/>
        </p:nvSpPr>
        <p:spPr bwMode="auto">
          <a:xfrm>
            <a:off x="5152628" y="470620"/>
            <a:ext cx="3299939" cy="1211579"/>
          </a:xfrm>
          <a:prstGeom prst="roundRect">
            <a:avLst>
              <a:gd name="adj" fmla="val 16667"/>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b="1" dirty="0">
                <a:solidFill>
                  <a:schemeClr val="tx2"/>
                </a:solidFill>
              </a:rPr>
              <a:t>Equitable teaching at the RUB</a:t>
            </a:r>
            <a:endParaRPr dirty="0"/>
          </a:p>
        </p:txBody>
      </p:sp>
      <p:pic>
        <p:nvPicPr>
          <p:cNvPr id="2" name="Grafik 1">
            <a:extLst>
              <a:ext uri="{FF2B5EF4-FFF2-40B4-BE49-F238E27FC236}">
                <a16:creationId xmlns:a16="http://schemas.microsoft.com/office/drawing/2014/main" id="{E09AD88F-134A-2E33-053E-E78839B97455}"/>
              </a:ext>
            </a:extLst>
          </p:cNvPr>
          <p:cNvPicPr>
            <a:picLocks noChangeAspect="1"/>
          </p:cNvPicPr>
          <p:nvPr/>
        </p:nvPicPr>
        <p:blipFill>
          <a:blip r:embed="rId6"/>
          <a:stretch/>
        </p:blipFill>
        <p:spPr bwMode="auto">
          <a:xfrm>
            <a:off x="6944223" y="5733129"/>
            <a:ext cx="1956986" cy="914479"/>
          </a:xfrm>
          <a:prstGeom prst="rect">
            <a:avLst/>
          </a:prstGeom>
        </p:spPr>
      </p:pic>
      <p:pic>
        <p:nvPicPr>
          <p:cNvPr id="14" name="Grafik 13">
            <a:extLst>
              <a:ext uri="{FF2B5EF4-FFF2-40B4-BE49-F238E27FC236}">
                <a16:creationId xmlns:a16="http://schemas.microsoft.com/office/drawing/2014/main" id="{8C6F138C-29BF-9B98-4649-66111D6DEEC0}"/>
              </a:ext>
            </a:extLst>
          </p:cNvPr>
          <p:cNvPicPr>
            <a:picLocks noChangeAspect="1"/>
          </p:cNvPicPr>
          <p:nvPr/>
        </p:nvPicPr>
        <p:blipFill>
          <a:blip r:embed="rId7"/>
          <a:stretch/>
        </p:blipFill>
        <p:spPr bwMode="auto">
          <a:xfrm>
            <a:off x="6946718" y="4950353"/>
            <a:ext cx="1954491" cy="1954491"/>
          </a:xfrm>
          <a:prstGeom prst="rect">
            <a:avLst/>
          </a:prstGeom>
        </p:spPr>
      </p:pic>
    </p:spTree>
    <p:extLst>
      <p:ext uri="{BB962C8B-B14F-4D97-AF65-F5344CB8AC3E}">
        <p14:creationId xmlns:p14="http://schemas.microsoft.com/office/powerpoint/2010/main" val="32324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D6F8665-1ED8-B0A9-3D38-93A765E39F9B}"/>
            </a:ext>
          </a:extLst>
        </p:cNvPr>
        <p:cNvGrpSpPr/>
        <p:nvPr/>
      </p:nvGrpSpPr>
      <p:grpSpPr bwMode="auto">
        <a:xfrm>
          <a:off x="0" y="0"/>
          <a:ext cx="0" cy="0"/>
          <a:chOff x="0" y="0"/>
          <a:chExt cx="0" cy="0"/>
        </a:xfrm>
      </p:grpSpPr>
      <p:pic>
        <p:nvPicPr>
          <p:cNvPr id="5" name="Grafik 4">
            <a:extLst>
              <a:ext uri="{FF2B5EF4-FFF2-40B4-BE49-F238E27FC236}">
                <a16:creationId xmlns:a16="http://schemas.microsoft.com/office/drawing/2014/main" id="{B9420814-724A-8870-8CA2-A66BB1F8DB1F}"/>
              </a:ext>
            </a:extLst>
          </p:cNvPr>
          <p:cNvPicPr>
            <a:picLocks noChangeAspect="1"/>
          </p:cNvPicPr>
          <p:nvPr/>
        </p:nvPicPr>
        <p:blipFill>
          <a:blip r:embed="rId3"/>
          <a:srcRect l="2248" r="8954"/>
          <a:stretch/>
        </p:blipFill>
        <p:spPr bwMode="auto">
          <a:xfrm>
            <a:off x="0" y="0"/>
            <a:ext cx="9144000" cy="6858000"/>
          </a:xfrm>
          <a:prstGeom prst="rect">
            <a:avLst/>
          </a:prstGeom>
        </p:spPr>
      </p:pic>
      <p:sp>
        <p:nvSpPr>
          <p:cNvPr id="4" name="Rechteck: abgerundete Ecken 3">
            <a:extLst>
              <a:ext uri="{FF2B5EF4-FFF2-40B4-BE49-F238E27FC236}">
                <a16:creationId xmlns:a16="http://schemas.microsoft.com/office/drawing/2014/main" id="{38B7E498-778F-9505-7F96-D64246D27FBD}"/>
              </a:ext>
            </a:extLst>
          </p:cNvPr>
          <p:cNvSpPr/>
          <p:nvPr/>
        </p:nvSpPr>
        <p:spPr bwMode="auto">
          <a:xfrm>
            <a:off x="6941968" y="5726084"/>
            <a:ext cx="1954491" cy="914400"/>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de-DE"/>
          </a:p>
        </p:txBody>
      </p:sp>
      <p:sp>
        <p:nvSpPr>
          <p:cNvPr id="6" name="Rechteck: abgerundete Ecken 5">
            <a:extLst>
              <a:ext uri="{FF2B5EF4-FFF2-40B4-BE49-F238E27FC236}">
                <a16:creationId xmlns:a16="http://schemas.microsoft.com/office/drawing/2014/main" id="{50E78864-52C8-DA5D-16F8-5F6195C70128}"/>
              </a:ext>
            </a:extLst>
          </p:cNvPr>
          <p:cNvSpPr/>
          <p:nvPr/>
        </p:nvSpPr>
        <p:spPr bwMode="auto">
          <a:xfrm>
            <a:off x="247542" y="403027"/>
            <a:ext cx="4582360" cy="3903159"/>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b="1" dirty="0">
                <a:solidFill>
                  <a:schemeClr val="tx2"/>
                </a:solidFill>
              </a:rPr>
              <a:t>Representatives for Gender Equality and Diversity at the Faculty of Social Sciences</a:t>
            </a:r>
          </a:p>
          <a:p>
            <a:pPr algn="ctr">
              <a:defRPr/>
            </a:pPr>
            <a:endParaRPr lang="de-DE" dirty="0"/>
          </a:p>
          <a:p>
            <a:pPr marL="175492" lvl="2">
              <a:lnSpc>
                <a:spcPct val="150000"/>
              </a:lnSpc>
              <a:buClr>
                <a:srgbClr val="002060"/>
              </a:buClr>
              <a:defRPr/>
            </a:pPr>
            <a:r>
              <a:rPr lang="de-DE" sz="1600" b="0" dirty="0">
                <a:solidFill>
                  <a:schemeClr val="tx2"/>
                </a:solidFill>
              </a:rPr>
              <a:t>Student Gender </a:t>
            </a:r>
            <a:r>
              <a:rPr lang="de-DE" sz="1600" b="0" dirty="0" err="1">
                <a:solidFill>
                  <a:schemeClr val="tx2"/>
                </a:solidFill>
              </a:rPr>
              <a:t>Equality</a:t>
            </a:r>
            <a:r>
              <a:rPr lang="de-DE" sz="1600" b="0" dirty="0">
                <a:solidFill>
                  <a:schemeClr val="tx2"/>
                </a:solidFill>
              </a:rPr>
              <a:t> </a:t>
            </a:r>
            <a:r>
              <a:rPr lang="de-DE" sz="1600" b="0" dirty="0" err="1">
                <a:solidFill>
                  <a:schemeClr val="tx2"/>
                </a:solidFill>
              </a:rPr>
              <a:t>Representative</a:t>
            </a:r>
            <a:r>
              <a:rPr lang="de-DE" sz="1600" b="0" dirty="0">
                <a:solidFill>
                  <a:schemeClr val="tx2"/>
                </a:solidFill>
              </a:rPr>
              <a:t>: </a:t>
            </a:r>
            <a:r>
              <a:rPr lang="de-DE" sz="1600" dirty="0">
                <a:solidFill>
                  <a:schemeClr val="tx2"/>
                </a:solidFill>
              </a:rPr>
              <a:t>Melina Lindberg: </a:t>
            </a:r>
          </a:p>
          <a:p>
            <a:pPr marL="175492" lvl="2">
              <a:lnSpc>
                <a:spcPct val="150000"/>
              </a:lnSpc>
              <a:buClr>
                <a:srgbClr val="002060"/>
              </a:buClr>
              <a:defRPr/>
            </a:pPr>
            <a:r>
              <a:rPr lang="de-DE" sz="1600" u="sng" dirty="0">
                <a:solidFill>
                  <a:schemeClr val="tx2"/>
                </a:solidFill>
              </a:rPr>
              <a:t>gleichstellung-sowi@rub.de</a:t>
            </a:r>
            <a:endParaRPr lang="de-DE" sz="1600" b="0" dirty="0">
              <a:solidFill>
                <a:schemeClr val="tx2"/>
              </a:solidFill>
            </a:endParaRPr>
          </a:p>
          <a:p>
            <a:pPr marL="175492" lvl="2">
              <a:lnSpc>
                <a:spcPct val="150000"/>
              </a:lnSpc>
              <a:buClr>
                <a:srgbClr val="002060"/>
              </a:buClr>
              <a:defRPr/>
            </a:pPr>
            <a:r>
              <a:rPr lang="de-DE" sz="1600" b="0" dirty="0">
                <a:solidFill>
                  <a:schemeClr val="tx2"/>
                </a:solidFill>
              </a:rPr>
              <a:t>Student Diversity </a:t>
            </a:r>
            <a:r>
              <a:rPr lang="de-DE" sz="1600" b="0" dirty="0" err="1">
                <a:solidFill>
                  <a:schemeClr val="tx2"/>
                </a:solidFill>
              </a:rPr>
              <a:t>Representative</a:t>
            </a:r>
            <a:r>
              <a:rPr lang="de-DE" sz="1600" b="0" dirty="0">
                <a:solidFill>
                  <a:schemeClr val="tx2"/>
                </a:solidFill>
              </a:rPr>
              <a:t>:</a:t>
            </a:r>
          </a:p>
          <a:p>
            <a:pPr marL="175492" lvl="2">
              <a:lnSpc>
                <a:spcPct val="150000"/>
              </a:lnSpc>
              <a:buClr>
                <a:srgbClr val="002060"/>
              </a:buClr>
              <a:defRPr/>
            </a:pPr>
            <a:r>
              <a:rPr lang="de-DE" sz="1600" dirty="0">
                <a:solidFill>
                  <a:schemeClr val="tx2"/>
                </a:solidFill>
              </a:rPr>
              <a:t>Valerie </a:t>
            </a:r>
            <a:r>
              <a:rPr lang="de-DE" sz="1600" dirty="0" err="1">
                <a:solidFill>
                  <a:schemeClr val="tx2"/>
                </a:solidFill>
              </a:rPr>
              <a:t>Bayina</a:t>
            </a:r>
            <a:r>
              <a:rPr lang="de-DE" sz="1600" dirty="0">
                <a:solidFill>
                  <a:schemeClr val="tx2"/>
                </a:solidFill>
              </a:rPr>
              <a:t> &amp; </a:t>
            </a:r>
            <a:r>
              <a:rPr lang="de-DE" sz="1600" b="0" dirty="0">
                <a:solidFill>
                  <a:schemeClr val="tx2"/>
                </a:solidFill>
              </a:rPr>
              <a:t>Kian </a:t>
            </a:r>
            <a:r>
              <a:rPr lang="de-DE" sz="1600" b="0" dirty="0" err="1">
                <a:solidFill>
                  <a:schemeClr val="tx2"/>
                </a:solidFill>
              </a:rPr>
              <a:t>Tschai</a:t>
            </a:r>
            <a:r>
              <a:rPr lang="de-DE" sz="1600" b="0" dirty="0">
                <a:solidFill>
                  <a:schemeClr val="tx2"/>
                </a:solidFill>
              </a:rPr>
              <a:t> </a:t>
            </a:r>
            <a:r>
              <a:rPr lang="de-DE" sz="1600" b="0" dirty="0" err="1">
                <a:solidFill>
                  <a:schemeClr val="tx2"/>
                </a:solidFill>
              </a:rPr>
              <a:t>Tchi</a:t>
            </a:r>
            <a:r>
              <a:rPr lang="de-DE" sz="1600" b="0" dirty="0">
                <a:solidFill>
                  <a:schemeClr val="tx2"/>
                </a:solidFill>
              </a:rPr>
              <a:t>:</a:t>
            </a:r>
          </a:p>
          <a:p>
            <a:pPr marL="175492" lvl="2">
              <a:lnSpc>
                <a:spcPct val="150000"/>
              </a:lnSpc>
              <a:buClr>
                <a:srgbClr val="002060"/>
              </a:buClr>
              <a:defRPr/>
            </a:pPr>
            <a:r>
              <a:rPr lang="de-DE" sz="1600" u="sng" dirty="0">
                <a:solidFill>
                  <a:schemeClr val="tx2"/>
                </a:solidFill>
              </a:rPr>
              <a:t>diversitaet-sowi@rub.de</a:t>
            </a:r>
            <a:endParaRPr lang="de-DE" sz="1600" b="1" u="sng" dirty="0">
              <a:solidFill>
                <a:schemeClr val="bg1"/>
              </a:solidFill>
            </a:endParaRPr>
          </a:p>
        </p:txBody>
      </p:sp>
      <p:sp>
        <p:nvSpPr>
          <p:cNvPr id="7" name="Rechteck: abgerundete Ecken 6">
            <a:extLst>
              <a:ext uri="{FF2B5EF4-FFF2-40B4-BE49-F238E27FC236}">
                <a16:creationId xmlns:a16="http://schemas.microsoft.com/office/drawing/2014/main" id="{5B35599E-4EA6-AE29-FF71-B2D2FFED8BC1}"/>
              </a:ext>
            </a:extLst>
          </p:cNvPr>
          <p:cNvSpPr/>
          <p:nvPr/>
        </p:nvSpPr>
        <p:spPr bwMode="auto">
          <a:xfrm>
            <a:off x="445626" y="5464231"/>
            <a:ext cx="4265271" cy="914400"/>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dirty="0">
                <a:solidFill>
                  <a:schemeClr val="tx2"/>
                </a:solidFill>
              </a:rPr>
              <a:t>All-Gender WC: GD03-330</a:t>
            </a:r>
            <a:endParaRPr dirty="0"/>
          </a:p>
        </p:txBody>
      </p:sp>
      <p:sp>
        <p:nvSpPr>
          <p:cNvPr id="8" name="Rechteck: abgerundete Ecken 7">
            <a:extLst>
              <a:ext uri="{FF2B5EF4-FFF2-40B4-BE49-F238E27FC236}">
                <a16:creationId xmlns:a16="http://schemas.microsoft.com/office/drawing/2014/main" id="{D5AC3FD3-D7D1-E634-79D9-E38CFB4E1A68}"/>
              </a:ext>
            </a:extLst>
          </p:cNvPr>
          <p:cNvSpPr/>
          <p:nvPr/>
        </p:nvSpPr>
        <p:spPr bwMode="auto">
          <a:xfrm>
            <a:off x="4953357" y="403027"/>
            <a:ext cx="3819646" cy="4722472"/>
          </a:xfrm>
          <a:prstGeom prst="roundRect">
            <a:avLst>
              <a:gd name="adj" fmla="val 1666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de-DE" b="1" dirty="0" err="1">
                <a:solidFill>
                  <a:schemeClr val="tx2"/>
                </a:solidFill>
              </a:rPr>
              <a:t>Compensation</a:t>
            </a:r>
            <a:r>
              <a:rPr lang="de-DE" b="1" dirty="0">
                <a:solidFill>
                  <a:schemeClr val="tx2"/>
                </a:solidFill>
              </a:rPr>
              <a:t> </a:t>
            </a:r>
            <a:r>
              <a:rPr lang="de-DE" b="1" dirty="0" err="1">
                <a:solidFill>
                  <a:schemeClr val="tx2"/>
                </a:solidFill>
              </a:rPr>
              <a:t>for</a:t>
            </a:r>
            <a:r>
              <a:rPr lang="de-DE" b="1" dirty="0">
                <a:solidFill>
                  <a:schemeClr val="tx2"/>
                </a:solidFill>
              </a:rPr>
              <a:t> </a:t>
            </a:r>
            <a:r>
              <a:rPr lang="de-DE" b="1" dirty="0" err="1">
                <a:solidFill>
                  <a:schemeClr val="tx2"/>
                </a:solidFill>
              </a:rPr>
              <a:t>disadvantages</a:t>
            </a:r>
            <a:r>
              <a:rPr lang="de-DE" b="1" dirty="0">
                <a:solidFill>
                  <a:schemeClr val="tx2"/>
                </a:solidFill>
              </a:rPr>
              <a:t> </a:t>
            </a:r>
          </a:p>
          <a:p>
            <a:pPr algn="ctr">
              <a:defRPr/>
            </a:pPr>
            <a:endParaRPr lang="de-DE" b="1" dirty="0">
              <a:solidFill>
                <a:schemeClr val="tx2"/>
              </a:solidFill>
            </a:endParaRPr>
          </a:p>
          <a:p>
            <a:pPr algn="ctr">
              <a:defRPr/>
            </a:pPr>
            <a:r>
              <a:rPr lang="en-US" sz="1600" dirty="0">
                <a:solidFill>
                  <a:schemeClr val="tx2"/>
                </a:solidFill>
              </a:rPr>
              <a:t>Adaptation of teaching and examination modalities for students with disabilities and/or chronic illness </a:t>
            </a:r>
          </a:p>
          <a:p>
            <a:pPr algn="ctr">
              <a:defRPr/>
            </a:pPr>
            <a:endParaRPr lang="de-DE" sz="1600" dirty="0">
              <a:solidFill>
                <a:schemeClr val="tx2"/>
              </a:solidFill>
            </a:endParaRPr>
          </a:p>
          <a:p>
            <a:pPr marL="285750" indent="-285750">
              <a:buFont typeface="Arial"/>
              <a:buChar char="•"/>
              <a:defRPr/>
            </a:pPr>
            <a:r>
              <a:rPr lang="de-DE" sz="1600" dirty="0">
                <a:solidFill>
                  <a:schemeClr val="tx2"/>
                </a:solidFill>
                <a:hlinkClick r:id="rId4">
                  <a:extLst>
                    <a:ext uri="{A12FA001-AC4F-418D-AE19-62706E023703}">
                      <ahyp:hlinkClr xmlns:ahyp="http://schemas.microsoft.com/office/drawing/2018/hyperlinkcolor" val="tx"/>
                    </a:ext>
                  </a:extLst>
                </a:hlinkClick>
              </a:rPr>
              <a:t>Counselling </a:t>
            </a:r>
            <a:r>
              <a:rPr lang="de-DE" sz="1600" dirty="0" err="1">
                <a:solidFill>
                  <a:schemeClr val="tx2"/>
                </a:solidFill>
                <a:hlinkClick r:id="rId4">
                  <a:extLst>
                    <a:ext uri="{A12FA001-AC4F-418D-AE19-62706E023703}">
                      <ahyp:hlinkClr xmlns:ahyp="http://schemas.microsoft.com/office/drawing/2018/hyperlinkcolor" val="tx"/>
                    </a:ext>
                  </a:extLst>
                </a:hlinkClick>
              </a:rPr>
              <a:t>appointments</a:t>
            </a:r>
            <a:r>
              <a:rPr lang="de-DE" sz="1600" dirty="0">
                <a:solidFill>
                  <a:schemeClr val="tx2"/>
                </a:solidFill>
                <a:hlinkClick r:id="rId4">
                  <a:extLst>
                    <a:ext uri="{A12FA001-AC4F-418D-AE19-62706E023703}">
                      <ahyp:hlinkClr xmlns:ahyp="http://schemas.microsoft.com/office/drawing/2018/hyperlinkcolor" val="tx"/>
                    </a:ext>
                  </a:extLst>
                </a:hlinkClick>
              </a:rPr>
              <a:t> at </a:t>
            </a:r>
            <a:r>
              <a:rPr lang="de-DE" sz="1600" dirty="0" err="1">
                <a:solidFill>
                  <a:schemeClr val="tx2"/>
                </a:solidFill>
                <a:hlinkClick r:id="rId4">
                  <a:extLst>
                    <a:ext uri="{A12FA001-AC4F-418D-AE19-62706E023703}">
                      <ahyp:hlinkClr xmlns:ahyp="http://schemas.microsoft.com/office/drawing/2018/hyperlinkcolor" val="tx"/>
                    </a:ext>
                  </a:extLst>
                </a:hlinkClick>
              </a:rPr>
              <a:t>the</a:t>
            </a:r>
            <a:r>
              <a:rPr lang="de-DE" sz="1600" dirty="0">
                <a:solidFill>
                  <a:schemeClr val="tx2"/>
                </a:solidFill>
                <a:hlinkClick r:id="rId4">
                  <a:extLst>
                    <a:ext uri="{A12FA001-AC4F-418D-AE19-62706E023703}">
                      <ahyp:hlinkClr xmlns:ahyp="http://schemas.microsoft.com/office/drawing/2018/hyperlinkcolor" val="tx"/>
                    </a:ext>
                  </a:extLst>
                </a:hlinkClick>
              </a:rPr>
              <a:t> Beratungszentrum zur Inklusion (BZI) </a:t>
            </a:r>
            <a:endParaRPr dirty="0">
              <a:solidFill>
                <a:schemeClr val="tx2"/>
              </a:solidFill>
            </a:endParaRPr>
          </a:p>
          <a:p>
            <a:pPr marL="285750" indent="-285750">
              <a:buFont typeface="Arial"/>
              <a:buChar char="•"/>
              <a:defRPr/>
            </a:pPr>
            <a:r>
              <a:rPr lang="en-US" sz="1600" dirty="0">
                <a:solidFill>
                  <a:schemeClr val="tx2"/>
                </a:solidFill>
              </a:rPr>
              <a:t>Speak to lecturers or examiners in confidence during consultation hours </a:t>
            </a:r>
          </a:p>
          <a:p>
            <a:pPr marL="285750" indent="-285750">
              <a:buFont typeface="Arial"/>
              <a:buChar char="•"/>
              <a:defRPr/>
            </a:pPr>
            <a:r>
              <a:rPr lang="en-US" sz="1600" dirty="0">
                <a:solidFill>
                  <a:schemeClr val="tx2"/>
                </a:solidFill>
              </a:rPr>
              <a:t>Allow sufficient time to apply for an NTA</a:t>
            </a:r>
            <a:endParaRPr dirty="0"/>
          </a:p>
        </p:txBody>
      </p:sp>
      <p:pic>
        <p:nvPicPr>
          <p:cNvPr id="2" name="Grafik 1">
            <a:extLst>
              <a:ext uri="{FF2B5EF4-FFF2-40B4-BE49-F238E27FC236}">
                <a16:creationId xmlns:a16="http://schemas.microsoft.com/office/drawing/2014/main" id="{19745543-DA5B-C3D2-954B-954D6B379E49}"/>
              </a:ext>
            </a:extLst>
          </p:cNvPr>
          <p:cNvPicPr>
            <a:picLocks noChangeAspect="1"/>
          </p:cNvPicPr>
          <p:nvPr/>
        </p:nvPicPr>
        <p:blipFill>
          <a:blip r:embed="rId5"/>
          <a:stretch/>
        </p:blipFill>
        <p:spPr bwMode="auto">
          <a:xfrm>
            <a:off x="6941967" y="4944184"/>
            <a:ext cx="1954491" cy="1954491"/>
          </a:xfrm>
          <a:prstGeom prst="rect">
            <a:avLst/>
          </a:prstGeom>
        </p:spPr>
      </p:pic>
    </p:spTree>
    <p:extLst>
      <p:ext uri="{BB962C8B-B14F-4D97-AF65-F5344CB8AC3E}">
        <p14:creationId xmlns:p14="http://schemas.microsoft.com/office/powerpoint/2010/main" val="482232039"/>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chemeClr val="tx2"/>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lnDef>
      <a:spPr bwMode="auto">
        <a:prstGeom prst="rect">
          <a:avLst/>
        </a:prstGeom>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1_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prstGeom prst="rect">
          <a:avLst/>
        </a:prstGeom>
        <a:solidFill>
          <a:schemeClr val="tx2"/>
        </a:solidFill>
        <a:ln>
          <a:noFill/>
        </a:ln>
      </a:spPr>
      <a:bodyPr/>
      <a:lstStyle/>
      <a:style>
        <a:lnRef idx="2">
          <a:schemeClr val="accent1">
            <a:shade val="50000"/>
          </a:schemeClr>
        </a:lnRef>
        <a:fillRef idx="1">
          <a:schemeClr val="accent1"/>
        </a:fillRef>
        <a:effectRef idx="0">
          <a:schemeClr val="accent1"/>
        </a:effectRef>
        <a:fontRef idx="minor">
          <a:schemeClr val="lt1"/>
        </a:fontRef>
      </a:style>
    </a:spDef>
    <a:lnDef>
      <a:spPr bwMode="auto">
        <a:prstGeom prst="rect">
          <a:avLst/>
        </a:prstGeom>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majorFont>
      <a:minorFont>
        <a:latin typeface="Calibri"/>
        <a:ea typeface="Arial"/>
        <a:cs typeface="Arial"/>
      </a:minorFont>
    </a:fontScheme>
    <a:fmtScheme name="Office">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1060</Words>
  <Application>Microsoft Office PowerPoint</Application>
  <PresentationFormat>Bildschirmpräsentation (4:3)</PresentationFormat>
  <Paragraphs>93</Paragraphs>
  <Slides>4</Slides>
  <Notes>4</Notes>
  <HiddenSlides>0</HiddenSlides>
  <MMClips>0</MMClips>
  <ScaleCrop>false</ScaleCrop>
  <HeadingPairs>
    <vt:vector size="6" baseType="variant">
      <vt:variant>
        <vt:lpstr>Verwendete Schriftarten</vt:lpstr>
      </vt:variant>
      <vt:variant>
        <vt:i4>7</vt:i4>
      </vt:variant>
      <vt:variant>
        <vt:lpstr>Design</vt:lpstr>
      </vt:variant>
      <vt:variant>
        <vt:i4>3</vt:i4>
      </vt:variant>
      <vt:variant>
        <vt:lpstr>Folientitel</vt:lpstr>
      </vt:variant>
      <vt:variant>
        <vt:i4>4</vt:i4>
      </vt:variant>
    </vt:vector>
  </HeadingPairs>
  <TitlesOfParts>
    <vt:vector size="14" baseType="lpstr">
      <vt:lpstr>Arial</vt:lpstr>
      <vt:lpstr>Calibri</vt:lpstr>
      <vt:lpstr>Calibri Light</vt:lpstr>
      <vt:lpstr>Google Sans</vt:lpstr>
      <vt:lpstr>Times New Roman</vt:lpstr>
      <vt:lpstr>Wingdings</vt:lpstr>
      <vt:lpstr>Wingdings 2</vt:lpstr>
      <vt:lpstr>PowerPoint Master RUB</vt:lpstr>
      <vt:lpstr>HDOfficeLightV0</vt:lpstr>
      <vt:lpstr>1_PowerPoint Master RUB</vt:lpstr>
      <vt:lpstr>PowerPoint-Präsentation</vt:lpstr>
      <vt:lpstr>PowerPoint-Präsentation</vt:lpstr>
      <vt:lpstr>PowerPoint-Präsentation</vt:lpstr>
      <vt:lpstr>PowerPoint-Präsentation</vt:lpstr>
    </vt:vector>
  </TitlesOfParts>
  <Company>Akademisches FÃ¶rderungswerk AÃ¶R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Informationsfolien zur Verwendung bei Lehr- und Informationsveranstaltungen</dc:title>
  <dc:creator>Julia.Winkelkotte@ruhr-uni-bochum.de</dc:creator>
  <cp:lastModifiedBy>Heupel, Senay</cp:lastModifiedBy>
  <cp:revision>113</cp:revision>
  <dcterms:created xsi:type="dcterms:W3CDTF">2021-02-10T09:03:54Z</dcterms:created>
  <dcterms:modified xsi:type="dcterms:W3CDTF">2025-06-04T11:51:49Z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0x0101002DD15034DFC06C40A79FD336D0267DC8</vt:lpwstr>
  </property>
</Properties>
</file>